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96" r:id="rId5"/>
    <p:sldId id="419" r:id="rId6"/>
    <p:sldId id="420" r:id="rId7"/>
    <p:sldId id="360" r:id="rId8"/>
    <p:sldId id="521" r:id="rId9"/>
    <p:sldId id="522" r:id="rId10"/>
    <p:sldId id="523" r:id="rId11"/>
    <p:sldId id="399" r:id="rId12"/>
    <p:sldId id="397" r:id="rId13"/>
    <p:sldId id="459" r:id="rId14"/>
    <p:sldId id="355" r:id="rId15"/>
    <p:sldId id="346" r:id="rId16"/>
    <p:sldId id="356" r:id="rId17"/>
    <p:sldId id="309" r:id="rId18"/>
    <p:sldId id="285" r:id="rId19"/>
    <p:sldId id="310" r:id="rId20"/>
    <p:sldId id="357" r:id="rId21"/>
    <p:sldId id="449" r:id="rId22"/>
    <p:sldId id="311" r:id="rId23"/>
    <p:sldId id="312" r:id="rId24"/>
    <p:sldId id="358" r:id="rId25"/>
    <p:sldId id="313" r:id="rId26"/>
    <p:sldId id="314" r:id="rId27"/>
    <p:sldId id="347" r:id="rId28"/>
    <p:sldId id="442" r:id="rId29"/>
    <p:sldId id="444" r:id="rId30"/>
    <p:sldId id="451" r:id="rId31"/>
    <p:sldId id="453" r:id="rId32"/>
    <p:sldId id="452" r:id="rId33"/>
    <p:sldId id="443" r:id="rId34"/>
    <p:sldId id="261" r:id="rId35"/>
    <p:sldId id="454" r:id="rId36"/>
    <p:sldId id="455" r:id="rId37"/>
    <p:sldId id="456" r:id="rId38"/>
    <p:sldId id="457" r:id="rId39"/>
    <p:sldId id="487" r:id="rId40"/>
    <p:sldId id="282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3ac98036-c616-4540-8fe0-0f29dd8c6fbe}">
          <p14:sldIdLst>
            <p14:sldId id="256"/>
          </p14:sldIdLst>
        </p14:section>
        <p14:section name="信息学奥赛简介" id="{1c11f0eb-3fee-4f7d-8689-61f8ce6f6e87}">
          <p14:sldIdLst>
            <p14:sldId id="396"/>
            <p14:sldId id="419"/>
            <p14:sldId id="420"/>
            <p14:sldId id="360"/>
            <p14:sldId id="521"/>
            <p14:sldId id="522"/>
            <p14:sldId id="523"/>
          </p14:sldIdLst>
        </p14:section>
        <p14:section name="信息学的参赛流程" id="{57b5f1b1-9c22-4959-83a6-a15eb961eada}">
          <p14:sldIdLst>
            <p14:sldId id="399"/>
            <p14:sldId id="397"/>
            <p14:sldId id="459"/>
          </p14:sldIdLst>
        </p14:section>
        <p14:section name="键盘布局" id="{8f835e77-ea80-4525-982d-0bc17304706c}">
          <p14:sldIdLst>
            <p14:sldId id="355"/>
            <p14:sldId id="346"/>
          </p14:sldIdLst>
        </p14:section>
        <p14:section name="什么是IDE" id="{d9c11f8a-fa1f-4133-8a67-d2a8c1b2c1df}">
          <p14:sldIdLst>
            <p14:sldId id="356"/>
            <p14:sldId id="309"/>
            <p14:sldId id="285"/>
            <p14:sldId id="310"/>
          </p14:sldIdLst>
        </p14:section>
        <p14:section name="DEVC++安装" id="{e100b705-ce22-4d30-ab77-59bb1bf668ec}">
          <p14:sldIdLst>
            <p14:sldId id="357"/>
            <p14:sldId id="449"/>
            <p14:sldId id="311"/>
            <p14:sldId id="312"/>
          </p14:sldIdLst>
        </p14:section>
        <p14:section name="使用DEVC++" id="{8420fcc7-b83e-4b03-a0d2-3882a565036f}">
          <p14:sldIdLst>
            <p14:sldId id="358"/>
            <p14:sldId id="313"/>
            <p14:sldId id="314"/>
            <p14:sldId id="347"/>
          </p14:sldIdLst>
        </p14:section>
        <p14:section name="第一行代码" id="{e6d0c6bd-b490-429c-aca9-42d6a8cc82c0}">
          <p14:sldIdLst>
            <p14:sldId id="442"/>
            <p14:sldId id="444"/>
            <p14:sldId id="451"/>
            <p14:sldId id="453"/>
            <p14:sldId id="452"/>
            <p14:sldId id="443"/>
            <p14:sldId id="261"/>
            <p14:sldId id="454"/>
          </p14:sldIdLst>
        </p14:section>
        <p14:section name="小练习" id="{49403481-1c81-40f4-97b3-fb7aa2383008}">
          <p14:sldIdLst>
            <p14:sldId id="455"/>
            <p14:sldId id="456"/>
            <p14:sldId id="457"/>
            <p14:sldId id="487"/>
          </p14:sldIdLst>
        </p14:section>
        <p14:section name="结束页" id="{12a234cb-275f-404a-88d8-fe3ad6e664a8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64" userDrawn="1">
          <p15:clr>
            <a:srgbClr val="A4A3A4"/>
          </p15:clr>
        </p15:guide>
        <p15:guide id="2" pos="37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14"/>
    <a:srgbClr val="F0F01E"/>
    <a:srgbClr val="D8D61E"/>
    <a:srgbClr val="2EABFA"/>
    <a:srgbClr val="2FFF8C"/>
    <a:srgbClr val="05FF75"/>
    <a:srgbClr val="3BD8FF"/>
    <a:srgbClr val="00B8E6"/>
    <a:srgbClr val="0BC9FF"/>
    <a:srgbClr val="59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10" y="1020"/>
      </p:cViewPr>
      <p:guideLst>
        <p:guide orient="horz" pos="3764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327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这页讲什么是信息学</a:t>
            </a:r>
            <a:r>
              <a:rPr lang="zh-CN" altLang="en-US"/>
              <a:t>奥赛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这页先</a:t>
            </a:r>
            <a:r>
              <a:rPr lang="zh-CN" altLang="en-US"/>
              <a:t>这些都不是，然后引入什么是</a:t>
            </a:r>
            <a:r>
              <a:rPr lang="zh-CN" altLang="en-US"/>
              <a:t>信息学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讲完什么是信息学，将信息学与实际生活的关系，在生活中的应用以引起孩子兴趣，引起兴趣之后，开始讲随后的，我们如何参加信息学</a:t>
            </a:r>
            <a:r>
              <a:rPr lang="zh-CN" altLang="en-US"/>
              <a:t>竞赛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讲完什么是信息学，将信息学与实际生活的关系，在生活中的应用以引起孩子兴趣，引起兴趣之后，开始讲随后的，我们如何参加信息学</a:t>
            </a:r>
            <a:r>
              <a:rPr lang="zh-CN" altLang="en-US"/>
              <a:t>竞赛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讲完什么是信息学，将信息学与实际生活的关系，在生活中的应用以引起孩子兴趣，引起兴趣之后，开始讲随后的，我们如何参加信息学</a:t>
            </a:r>
            <a:r>
              <a:rPr lang="zh-CN" altLang="en-US"/>
              <a:t>竞赛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2" Type="http://schemas.openxmlformats.org/officeDocument/2006/relationships/image" Target="../media/image2.svg"/><Relationship Id="rId61" Type="http://schemas.openxmlformats.org/officeDocument/2006/relationships/image" Target="../media/image1.png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idx="10" hasCustomPrompt="1"/>
          </p:nvPr>
        </p:nvSpPr>
        <p:spPr>
          <a:xfrm>
            <a:off x="724535" y="678815"/>
            <a:ext cx="3754755" cy="46291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defRPr>
            </a:lvl1pPr>
          </a:lstStyle>
          <a:p>
            <a:pPr lvl="0"/>
            <a:r>
              <a:rPr lang="zh-CN" altLang="en-US" smtClean="0"/>
              <a:t>请在此处编辑标题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带标题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solidFill>
            <a:schemeClr val="bg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solidFill>
            <a:schemeClr val="bg1"/>
          </a:soli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solidFill>
            <a:schemeClr val="bg1"/>
          </a:soli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solidFill>
            <a:schemeClr val="bg1"/>
          </a:soli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solidFill>
            <a:schemeClr val="bg1"/>
          </a:soli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solidFill>
            <a:schemeClr val="bg1"/>
          </a:soli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843158"/>
            <a:ext cx="3166651" cy="1451312"/>
            <a:chOff x="0" y="842963"/>
            <a:chExt cx="3167063" cy="1450976"/>
          </a:xfrm>
          <a:solidFill>
            <a:schemeClr val="bg1">
              <a:lumMod val="85000"/>
            </a:schemeClr>
          </a:solidFill>
        </p:grpSpPr>
        <p:sp>
          <p:nvSpPr>
            <p:cNvPr id="7" name="Freeform 40"/>
            <p:cNvSpPr/>
            <p:nvPr>
              <p:custDataLst>
                <p:tags r:id="rId2"/>
              </p:custDataLst>
            </p:nvPr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1"/>
            <p:cNvSpPr/>
            <p:nvPr>
              <p:custDataLst>
                <p:tags r:id="rId3"/>
              </p:custDataLst>
            </p:nvPr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2"/>
            <p:cNvSpPr/>
            <p:nvPr>
              <p:custDataLst>
                <p:tags r:id="rId4"/>
              </p:custDataLst>
            </p:nvPr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4"/>
            <p:cNvSpPr/>
            <p:nvPr>
              <p:custDataLst>
                <p:tags r:id="rId6"/>
              </p:custDataLst>
            </p:nvPr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Oval 4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6"/>
            <p:cNvSpPr/>
            <p:nvPr>
              <p:custDataLst>
                <p:tags r:id="rId8"/>
              </p:custDataLst>
            </p:nvPr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7"/>
            <p:cNvSpPr/>
            <p:nvPr>
              <p:custDataLst>
                <p:tags r:id="rId9"/>
              </p:custDataLst>
            </p:nvPr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48"/>
            <p:cNvSpPr/>
            <p:nvPr>
              <p:custDataLst>
                <p:tags r:id="rId10"/>
              </p:custDataLst>
            </p:nvPr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Oval 4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solidFill>
            <a:schemeClr val="bg1">
              <a:lumMod val="85000"/>
            </a:schemeClr>
          </a:solidFill>
        </p:grpSpPr>
        <p:sp>
          <p:nvSpPr>
            <p:cNvPr id="18" name="Oval 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6"/>
            <p:cNvSpPr/>
            <p:nvPr>
              <p:custDataLst>
                <p:tags r:id="rId13"/>
              </p:custDataLst>
            </p:nvPr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1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Oval 1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7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8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19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0"/>
            <p:cNvSpPr/>
            <p:nvPr>
              <p:custDataLst>
                <p:tags r:id="rId27"/>
              </p:custDataLst>
            </p:nvPr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Oval 2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2"/>
            <p:cNvSpPr/>
            <p:nvPr>
              <p:custDataLst>
                <p:tags r:id="rId29"/>
              </p:custDataLst>
            </p:nvPr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3"/>
            <p:cNvSpPr/>
            <p:nvPr>
              <p:custDataLst>
                <p:tags r:id="rId30"/>
              </p:custDataLst>
            </p:nvPr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5"/>
            <p:cNvSpPr/>
            <p:nvPr>
              <p:custDataLst>
                <p:tags r:id="rId31"/>
              </p:custDataLst>
            </p:nvPr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6"/>
            <p:cNvSpPr/>
            <p:nvPr>
              <p:custDataLst>
                <p:tags r:id="rId32"/>
              </p:custDataLst>
            </p:nvPr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7"/>
            <p:cNvSpPr/>
            <p:nvPr>
              <p:custDataLst>
                <p:tags r:id="rId33"/>
              </p:custDataLst>
            </p:nvPr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8"/>
            <p:cNvSpPr/>
            <p:nvPr>
              <p:custDataLst>
                <p:tags r:id="rId34"/>
              </p:custDataLst>
            </p:nvPr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9"/>
            <p:cNvSpPr/>
            <p:nvPr>
              <p:custDataLst>
                <p:tags r:id="rId35"/>
              </p:custDataLst>
            </p:nvPr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2"/>
            <p:cNvSpPr/>
            <p:nvPr>
              <p:custDataLst>
                <p:tags r:id="rId36"/>
              </p:custDataLst>
            </p:nvPr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4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5"/>
            <p:cNvSpPr/>
            <p:nvPr>
              <p:custDataLst>
                <p:tags r:id="rId38"/>
              </p:custDataLst>
            </p:nvPr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6"/>
            <p:cNvSpPr/>
            <p:nvPr>
              <p:custDataLst>
                <p:tags r:id="rId39"/>
              </p:custDataLst>
            </p:nvPr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7"/>
            <p:cNvSpPr/>
            <p:nvPr>
              <p:custDataLst>
                <p:tags r:id="rId40"/>
              </p:custDataLst>
            </p:nvPr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8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39"/>
            <p:cNvSpPr/>
            <p:nvPr>
              <p:custDataLst>
                <p:tags r:id="rId42"/>
              </p:custDataLst>
            </p:nvPr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0"/>
            <p:cNvSpPr/>
            <p:nvPr>
              <p:custDataLst>
                <p:tags r:id="rId43"/>
              </p:custDataLst>
            </p:nvPr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1"/>
            <p:cNvSpPr/>
            <p:nvPr>
              <p:custDataLst>
                <p:tags r:id="rId44"/>
              </p:custDataLst>
            </p:nvPr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2"/>
            <p:cNvSpPr/>
            <p:nvPr>
              <p:custDataLst>
                <p:tags r:id="rId45"/>
              </p:custDataLst>
            </p:nvPr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3"/>
            <p:cNvSpPr/>
            <p:nvPr>
              <p:custDataLst>
                <p:tags r:id="rId46"/>
              </p:custDataLst>
            </p:nvPr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"/>
            <p:cNvSpPr/>
            <p:nvPr>
              <p:custDataLst>
                <p:tags r:id="rId47"/>
              </p:custDataLst>
            </p:nvPr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5"/>
            <p:cNvSpPr/>
            <p:nvPr>
              <p:custDataLst>
                <p:tags r:id="rId48"/>
              </p:custDataLst>
            </p:nvPr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8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9"/>
            <p:cNvSpPr/>
            <p:nvPr>
              <p:custDataLst>
                <p:tags r:id="rId50"/>
              </p:custDataLst>
            </p:nvPr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0"/>
            <p:cNvSpPr/>
            <p:nvPr>
              <p:custDataLst>
                <p:tags r:id="rId51"/>
              </p:custDataLst>
            </p:nvPr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1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2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3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Oval 54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6"/>
            <p:cNvSpPr/>
            <p:nvPr>
              <p:custDataLst>
                <p:tags r:id="rId56"/>
              </p:custDataLst>
            </p:nvPr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7"/>
            <p:cNvSpPr/>
            <p:nvPr>
              <p:custDataLst>
                <p:tags r:id="rId57"/>
              </p:custDataLst>
            </p:nvPr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8"/>
            <p:cNvSpPr/>
            <p:nvPr>
              <p:custDataLst>
                <p:tags r:id="rId58"/>
              </p:custDataLst>
            </p:nvPr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59"/>
            <p:cNvSpPr/>
            <p:nvPr>
              <p:custDataLst>
                <p:tags r:id="rId59"/>
              </p:custDataLst>
            </p:nvPr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6" name="图形 3"/>
          <p:cNvPicPr>
            <a:picLocks noChangeAspect="1"/>
          </p:cNvPicPr>
          <p:nvPr userDrawn="1">
            <p:custDataLst>
              <p:tags r:id="rId60"/>
            </p:custDataLst>
          </p:nvPr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sp>
        <p:nvSpPr>
          <p:cNvPr id="73" name="椭圆 72"/>
          <p:cNvSpPr/>
          <p:nvPr/>
        </p:nvSpPr>
        <p:spPr>
          <a:xfrm>
            <a:off x="2744470" y="2934335"/>
            <a:ext cx="1075055" cy="1075055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000">
              <a:solidFill>
                <a:srgbClr val="363F4A"/>
              </a:solidFill>
              <a:cs typeface="+mn-ea"/>
              <a:sym typeface="+mn-lt"/>
            </a:endParaRPr>
          </a:p>
        </p:txBody>
      </p:sp>
      <p:sp>
        <p:nvSpPr>
          <p:cNvPr id="78" name="内容占位符 77"/>
          <p:cNvSpPr>
            <a:spLocks noGrp="1"/>
          </p:cNvSpPr>
          <p:nvPr>
            <p:ph idx="13" hasCustomPrompt="1"/>
          </p:nvPr>
        </p:nvSpPr>
        <p:spPr>
          <a:xfrm>
            <a:off x="4269105" y="3114675"/>
            <a:ext cx="4265295" cy="714375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defRPr>
            </a:lvl1pPr>
          </a:lstStyle>
          <a:p>
            <a:pPr lvl="0"/>
            <a:r>
              <a:rPr lang="zh-CN" altLang="en-US" smtClean="0"/>
              <a:t>编辑标题内容</a:t>
            </a:r>
            <a:endParaRPr lang="zh-CN" altLang="en-US" smtClean="0"/>
          </a:p>
        </p:txBody>
      </p:sp>
      <p:sp>
        <p:nvSpPr>
          <p:cNvPr id="79" name="内容占位符 78"/>
          <p:cNvSpPr>
            <a:spLocks noGrp="1"/>
          </p:cNvSpPr>
          <p:nvPr>
            <p:ph idx="14" hasCustomPrompt="1"/>
          </p:nvPr>
        </p:nvSpPr>
        <p:spPr>
          <a:xfrm>
            <a:off x="2861945" y="3151505"/>
            <a:ext cx="1009650" cy="656590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</a:defRPr>
            </a:lvl1pPr>
          </a:lstStyle>
          <a:p>
            <a:pPr lvl="0"/>
            <a:r>
              <a:rPr lang="en-US" altLang="zh-CN" smtClean="0"/>
              <a:t>01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>
        <p:tmplLst>
          <p:tmpl lvl="1">
            <p:tnLst>
              <p:par>
                <p:cTn presetID="53" presetClass="entr" presetSubtype="16" fill="hold" grpId="0" nodeType="afterEffect">
                  <p:stCondLst>
                    <p:cond delay="0"/>
                  </p:stCondLst>
                  <p:childTnLst>
                    <p:set>
                      <p:cBhvr>
                        <p:cTn dur="200" fill="hold">
                          <p:stCondLst>
                            <p:cond delay="0"/>
                          </p:stCondLst>
                        </p:cTn>
                        <p:tgtEl>
                          <p:spTgt spid="79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79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79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79">
                            <p:txEl>
                              <p:pRg st="0" end="0"/>
                            </p:txEl>
                          </p:spTgt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200" fill="hold">
                          <p:stCondLst>
                            <p:cond delay="0"/>
                          </p:stCondLst>
                        </p:cTn>
                        <p:tgtEl>
                          <p:spTgt spid="78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78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78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4400" b="0" i="0" u="none" kern="1200">
          <a:solidFill>
            <a:srgbClr val="000000"/>
          </a:solidFill>
          <a:latin typeface="汉仪文黑-85W" panose="00020600040101010101" charset="-122"/>
          <a:ea typeface="汉仪文黑-85W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7" Type="http://schemas.openxmlformats.org/officeDocument/2006/relationships/notesSlide" Target="../notesSlides/notesSlide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tags" Target="../tags/tag201.xml"/><Relationship Id="rId98" Type="http://schemas.openxmlformats.org/officeDocument/2006/relationships/tags" Target="../tags/tag200.xml"/><Relationship Id="rId97" Type="http://schemas.openxmlformats.org/officeDocument/2006/relationships/tags" Target="../tags/tag199.xml"/><Relationship Id="rId96" Type="http://schemas.openxmlformats.org/officeDocument/2006/relationships/tags" Target="../tags/tag198.xml"/><Relationship Id="rId95" Type="http://schemas.openxmlformats.org/officeDocument/2006/relationships/tags" Target="../tags/tag197.xml"/><Relationship Id="rId94" Type="http://schemas.openxmlformats.org/officeDocument/2006/relationships/tags" Target="../tags/tag196.xml"/><Relationship Id="rId93" Type="http://schemas.openxmlformats.org/officeDocument/2006/relationships/tags" Target="../tags/tag195.xml"/><Relationship Id="rId92" Type="http://schemas.openxmlformats.org/officeDocument/2006/relationships/tags" Target="../tags/tag194.xml"/><Relationship Id="rId91" Type="http://schemas.openxmlformats.org/officeDocument/2006/relationships/tags" Target="../tags/tag193.xml"/><Relationship Id="rId90" Type="http://schemas.openxmlformats.org/officeDocument/2006/relationships/tags" Target="../tags/tag192.xml"/><Relationship Id="rId9" Type="http://schemas.openxmlformats.org/officeDocument/2006/relationships/tags" Target="../tags/tag111.xml"/><Relationship Id="rId89" Type="http://schemas.openxmlformats.org/officeDocument/2006/relationships/tags" Target="../tags/tag191.xml"/><Relationship Id="rId88" Type="http://schemas.openxmlformats.org/officeDocument/2006/relationships/tags" Target="../tags/tag190.xml"/><Relationship Id="rId87" Type="http://schemas.openxmlformats.org/officeDocument/2006/relationships/tags" Target="../tags/tag189.xml"/><Relationship Id="rId86" Type="http://schemas.openxmlformats.org/officeDocument/2006/relationships/tags" Target="../tags/tag188.xml"/><Relationship Id="rId85" Type="http://schemas.openxmlformats.org/officeDocument/2006/relationships/tags" Target="../tags/tag187.xml"/><Relationship Id="rId84" Type="http://schemas.openxmlformats.org/officeDocument/2006/relationships/tags" Target="../tags/tag186.xml"/><Relationship Id="rId83" Type="http://schemas.openxmlformats.org/officeDocument/2006/relationships/tags" Target="../tags/tag185.xml"/><Relationship Id="rId82" Type="http://schemas.openxmlformats.org/officeDocument/2006/relationships/tags" Target="../tags/tag184.xml"/><Relationship Id="rId81" Type="http://schemas.openxmlformats.org/officeDocument/2006/relationships/tags" Target="../tags/tag183.xml"/><Relationship Id="rId80" Type="http://schemas.openxmlformats.org/officeDocument/2006/relationships/tags" Target="../tags/tag182.xml"/><Relationship Id="rId8" Type="http://schemas.openxmlformats.org/officeDocument/2006/relationships/tags" Target="../tags/tag110.xml"/><Relationship Id="rId79" Type="http://schemas.openxmlformats.org/officeDocument/2006/relationships/tags" Target="../tags/tag181.xml"/><Relationship Id="rId78" Type="http://schemas.openxmlformats.org/officeDocument/2006/relationships/tags" Target="../tags/tag180.xml"/><Relationship Id="rId77" Type="http://schemas.openxmlformats.org/officeDocument/2006/relationships/tags" Target="../tags/tag179.xml"/><Relationship Id="rId76" Type="http://schemas.openxmlformats.org/officeDocument/2006/relationships/tags" Target="../tags/tag178.xml"/><Relationship Id="rId75" Type="http://schemas.openxmlformats.org/officeDocument/2006/relationships/tags" Target="../tags/tag177.xml"/><Relationship Id="rId74" Type="http://schemas.openxmlformats.org/officeDocument/2006/relationships/tags" Target="../tags/tag176.xml"/><Relationship Id="rId73" Type="http://schemas.openxmlformats.org/officeDocument/2006/relationships/tags" Target="../tags/tag175.xml"/><Relationship Id="rId72" Type="http://schemas.openxmlformats.org/officeDocument/2006/relationships/tags" Target="../tags/tag174.xml"/><Relationship Id="rId71" Type="http://schemas.openxmlformats.org/officeDocument/2006/relationships/tags" Target="../tags/tag173.xml"/><Relationship Id="rId70" Type="http://schemas.openxmlformats.org/officeDocument/2006/relationships/tags" Target="../tags/tag172.xml"/><Relationship Id="rId7" Type="http://schemas.openxmlformats.org/officeDocument/2006/relationships/tags" Target="../tags/tag109.xml"/><Relationship Id="rId69" Type="http://schemas.openxmlformats.org/officeDocument/2006/relationships/tags" Target="../tags/tag171.xml"/><Relationship Id="rId68" Type="http://schemas.openxmlformats.org/officeDocument/2006/relationships/tags" Target="../tags/tag170.xml"/><Relationship Id="rId67" Type="http://schemas.openxmlformats.org/officeDocument/2006/relationships/tags" Target="../tags/tag169.xml"/><Relationship Id="rId66" Type="http://schemas.openxmlformats.org/officeDocument/2006/relationships/tags" Target="../tags/tag168.xml"/><Relationship Id="rId65" Type="http://schemas.openxmlformats.org/officeDocument/2006/relationships/tags" Target="../tags/tag167.xml"/><Relationship Id="rId64" Type="http://schemas.openxmlformats.org/officeDocument/2006/relationships/tags" Target="../tags/tag166.xml"/><Relationship Id="rId63" Type="http://schemas.openxmlformats.org/officeDocument/2006/relationships/tags" Target="../tags/tag165.xml"/><Relationship Id="rId62" Type="http://schemas.openxmlformats.org/officeDocument/2006/relationships/tags" Target="../tags/tag164.xml"/><Relationship Id="rId61" Type="http://schemas.openxmlformats.org/officeDocument/2006/relationships/tags" Target="../tags/tag163.xml"/><Relationship Id="rId60" Type="http://schemas.openxmlformats.org/officeDocument/2006/relationships/tags" Target="../tags/tag162.xml"/><Relationship Id="rId6" Type="http://schemas.openxmlformats.org/officeDocument/2006/relationships/tags" Target="../tags/tag108.xml"/><Relationship Id="rId59" Type="http://schemas.openxmlformats.org/officeDocument/2006/relationships/tags" Target="../tags/tag161.xml"/><Relationship Id="rId58" Type="http://schemas.openxmlformats.org/officeDocument/2006/relationships/tags" Target="../tags/tag160.xml"/><Relationship Id="rId57" Type="http://schemas.openxmlformats.org/officeDocument/2006/relationships/tags" Target="../tags/tag159.xml"/><Relationship Id="rId56" Type="http://schemas.openxmlformats.org/officeDocument/2006/relationships/tags" Target="../tags/tag158.xml"/><Relationship Id="rId55" Type="http://schemas.openxmlformats.org/officeDocument/2006/relationships/tags" Target="../tags/tag157.xml"/><Relationship Id="rId54" Type="http://schemas.openxmlformats.org/officeDocument/2006/relationships/tags" Target="../tags/tag156.xml"/><Relationship Id="rId53" Type="http://schemas.openxmlformats.org/officeDocument/2006/relationships/tags" Target="../tags/tag155.xml"/><Relationship Id="rId52" Type="http://schemas.openxmlformats.org/officeDocument/2006/relationships/tags" Target="../tags/tag154.xml"/><Relationship Id="rId51" Type="http://schemas.openxmlformats.org/officeDocument/2006/relationships/tags" Target="../tags/tag153.xml"/><Relationship Id="rId50" Type="http://schemas.openxmlformats.org/officeDocument/2006/relationships/tags" Target="../tags/tag152.xml"/><Relationship Id="rId5" Type="http://schemas.openxmlformats.org/officeDocument/2006/relationships/tags" Target="../tags/tag107.xml"/><Relationship Id="rId49" Type="http://schemas.openxmlformats.org/officeDocument/2006/relationships/tags" Target="../tags/tag151.xml"/><Relationship Id="rId48" Type="http://schemas.openxmlformats.org/officeDocument/2006/relationships/tags" Target="../tags/tag150.xml"/><Relationship Id="rId47" Type="http://schemas.openxmlformats.org/officeDocument/2006/relationships/tags" Target="../tags/tag149.xml"/><Relationship Id="rId46" Type="http://schemas.openxmlformats.org/officeDocument/2006/relationships/tags" Target="../tags/tag148.xml"/><Relationship Id="rId45" Type="http://schemas.openxmlformats.org/officeDocument/2006/relationships/tags" Target="../tags/tag147.xml"/><Relationship Id="rId44" Type="http://schemas.openxmlformats.org/officeDocument/2006/relationships/tags" Target="../tags/tag146.xml"/><Relationship Id="rId43" Type="http://schemas.openxmlformats.org/officeDocument/2006/relationships/tags" Target="../tags/tag145.xml"/><Relationship Id="rId42" Type="http://schemas.openxmlformats.org/officeDocument/2006/relationships/tags" Target="../tags/tag144.xml"/><Relationship Id="rId41" Type="http://schemas.openxmlformats.org/officeDocument/2006/relationships/tags" Target="../tags/tag143.xml"/><Relationship Id="rId40" Type="http://schemas.openxmlformats.org/officeDocument/2006/relationships/tags" Target="../tags/tag142.xml"/><Relationship Id="rId4" Type="http://schemas.openxmlformats.org/officeDocument/2006/relationships/tags" Target="../tags/tag106.xml"/><Relationship Id="rId39" Type="http://schemas.openxmlformats.org/officeDocument/2006/relationships/tags" Target="../tags/tag141.xml"/><Relationship Id="rId38" Type="http://schemas.openxmlformats.org/officeDocument/2006/relationships/tags" Target="../tags/tag140.xml"/><Relationship Id="rId37" Type="http://schemas.openxmlformats.org/officeDocument/2006/relationships/tags" Target="../tags/tag139.xml"/><Relationship Id="rId36" Type="http://schemas.openxmlformats.org/officeDocument/2006/relationships/tags" Target="../tags/tag138.xml"/><Relationship Id="rId35" Type="http://schemas.openxmlformats.org/officeDocument/2006/relationships/tags" Target="../tags/tag137.xml"/><Relationship Id="rId34" Type="http://schemas.openxmlformats.org/officeDocument/2006/relationships/tags" Target="../tags/tag136.xml"/><Relationship Id="rId33" Type="http://schemas.openxmlformats.org/officeDocument/2006/relationships/tags" Target="../tags/tag135.xml"/><Relationship Id="rId32" Type="http://schemas.openxmlformats.org/officeDocument/2006/relationships/tags" Target="../tags/tag134.xml"/><Relationship Id="rId31" Type="http://schemas.openxmlformats.org/officeDocument/2006/relationships/tags" Target="../tags/tag133.xml"/><Relationship Id="rId30" Type="http://schemas.openxmlformats.org/officeDocument/2006/relationships/tags" Target="../tags/tag132.xml"/><Relationship Id="rId3" Type="http://schemas.openxmlformats.org/officeDocument/2006/relationships/tags" Target="../tags/tag105.xml"/><Relationship Id="rId29" Type="http://schemas.openxmlformats.org/officeDocument/2006/relationships/tags" Target="../tags/tag131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9" Type="http://schemas.openxmlformats.org/officeDocument/2006/relationships/notesSlide" Target="../notesSlides/notesSlide10.xml"/><Relationship Id="rId168" Type="http://schemas.openxmlformats.org/officeDocument/2006/relationships/slideLayout" Target="../slideLayouts/slideLayout1.xml"/><Relationship Id="rId167" Type="http://schemas.openxmlformats.org/officeDocument/2006/relationships/tags" Target="../tags/tag269.xml"/><Relationship Id="rId166" Type="http://schemas.openxmlformats.org/officeDocument/2006/relationships/tags" Target="../tags/tag268.xml"/><Relationship Id="rId165" Type="http://schemas.openxmlformats.org/officeDocument/2006/relationships/tags" Target="../tags/tag267.xml"/><Relationship Id="rId164" Type="http://schemas.openxmlformats.org/officeDocument/2006/relationships/tags" Target="../tags/tag266.xml"/><Relationship Id="rId163" Type="http://schemas.openxmlformats.org/officeDocument/2006/relationships/tags" Target="../tags/tag265.xml"/><Relationship Id="rId162" Type="http://schemas.openxmlformats.org/officeDocument/2006/relationships/tags" Target="../tags/tag264.xml"/><Relationship Id="rId161" Type="http://schemas.openxmlformats.org/officeDocument/2006/relationships/tags" Target="../tags/tag263.xml"/><Relationship Id="rId160" Type="http://schemas.openxmlformats.org/officeDocument/2006/relationships/tags" Target="../tags/tag262.xml"/><Relationship Id="rId16" Type="http://schemas.openxmlformats.org/officeDocument/2006/relationships/tags" Target="../tags/tag118.xml"/><Relationship Id="rId159" Type="http://schemas.openxmlformats.org/officeDocument/2006/relationships/tags" Target="../tags/tag261.xml"/><Relationship Id="rId158" Type="http://schemas.openxmlformats.org/officeDocument/2006/relationships/tags" Target="../tags/tag260.xml"/><Relationship Id="rId157" Type="http://schemas.openxmlformats.org/officeDocument/2006/relationships/tags" Target="../tags/tag259.xml"/><Relationship Id="rId156" Type="http://schemas.openxmlformats.org/officeDocument/2006/relationships/tags" Target="../tags/tag258.xml"/><Relationship Id="rId155" Type="http://schemas.openxmlformats.org/officeDocument/2006/relationships/tags" Target="../tags/tag257.xml"/><Relationship Id="rId154" Type="http://schemas.openxmlformats.org/officeDocument/2006/relationships/tags" Target="../tags/tag256.xml"/><Relationship Id="rId153" Type="http://schemas.openxmlformats.org/officeDocument/2006/relationships/tags" Target="../tags/tag255.xml"/><Relationship Id="rId152" Type="http://schemas.openxmlformats.org/officeDocument/2006/relationships/tags" Target="../tags/tag254.xml"/><Relationship Id="rId151" Type="http://schemas.openxmlformats.org/officeDocument/2006/relationships/tags" Target="../tags/tag253.xml"/><Relationship Id="rId150" Type="http://schemas.openxmlformats.org/officeDocument/2006/relationships/tags" Target="../tags/tag252.xml"/><Relationship Id="rId15" Type="http://schemas.openxmlformats.org/officeDocument/2006/relationships/tags" Target="../tags/tag117.xml"/><Relationship Id="rId149" Type="http://schemas.openxmlformats.org/officeDocument/2006/relationships/tags" Target="../tags/tag251.xml"/><Relationship Id="rId148" Type="http://schemas.openxmlformats.org/officeDocument/2006/relationships/tags" Target="../tags/tag250.xml"/><Relationship Id="rId147" Type="http://schemas.openxmlformats.org/officeDocument/2006/relationships/tags" Target="../tags/tag249.xml"/><Relationship Id="rId146" Type="http://schemas.openxmlformats.org/officeDocument/2006/relationships/tags" Target="../tags/tag248.xml"/><Relationship Id="rId145" Type="http://schemas.openxmlformats.org/officeDocument/2006/relationships/tags" Target="../tags/tag247.xml"/><Relationship Id="rId144" Type="http://schemas.openxmlformats.org/officeDocument/2006/relationships/tags" Target="../tags/tag246.xml"/><Relationship Id="rId143" Type="http://schemas.openxmlformats.org/officeDocument/2006/relationships/tags" Target="../tags/tag245.xml"/><Relationship Id="rId142" Type="http://schemas.openxmlformats.org/officeDocument/2006/relationships/tags" Target="../tags/tag244.xml"/><Relationship Id="rId141" Type="http://schemas.openxmlformats.org/officeDocument/2006/relationships/tags" Target="../tags/tag243.xml"/><Relationship Id="rId140" Type="http://schemas.openxmlformats.org/officeDocument/2006/relationships/tags" Target="../tags/tag242.xml"/><Relationship Id="rId14" Type="http://schemas.openxmlformats.org/officeDocument/2006/relationships/tags" Target="../tags/tag116.xml"/><Relationship Id="rId139" Type="http://schemas.openxmlformats.org/officeDocument/2006/relationships/tags" Target="../tags/tag241.xml"/><Relationship Id="rId138" Type="http://schemas.openxmlformats.org/officeDocument/2006/relationships/tags" Target="../tags/tag240.xml"/><Relationship Id="rId137" Type="http://schemas.openxmlformats.org/officeDocument/2006/relationships/tags" Target="../tags/tag239.xml"/><Relationship Id="rId136" Type="http://schemas.openxmlformats.org/officeDocument/2006/relationships/tags" Target="../tags/tag238.xml"/><Relationship Id="rId135" Type="http://schemas.openxmlformats.org/officeDocument/2006/relationships/tags" Target="../tags/tag237.xml"/><Relationship Id="rId134" Type="http://schemas.openxmlformats.org/officeDocument/2006/relationships/tags" Target="../tags/tag236.xml"/><Relationship Id="rId133" Type="http://schemas.openxmlformats.org/officeDocument/2006/relationships/tags" Target="../tags/tag235.xml"/><Relationship Id="rId132" Type="http://schemas.openxmlformats.org/officeDocument/2006/relationships/tags" Target="../tags/tag234.xml"/><Relationship Id="rId131" Type="http://schemas.openxmlformats.org/officeDocument/2006/relationships/tags" Target="../tags/tag233.xml"/><Relationship Id="rId130" Type="http://schemas.openxmlformats.org/officeDocument/2006/relationships/tags" Target="../tags/tag232.xml"/><Relationship Id="rId13" Type="http://schemas.openxmlformats.org/officeDocument/2006/relationships/tags" Target="../tags/tag115.xml"/><Relationship Id="rId129" Type="http://schemas.openxmlformats.org/officeDocument/2006/relationships/tags" Target="../tags/tag231.xml"/><Relationship Id="rId128" Type="http://schemas.openxmlformats.org/officeDocument/2006/relationships/tags" Target="../tags/tag230.xml"/><Relationship Id="rId127" Type="http://schemas.openxmlformats.org/officeDocument/2006/relationships/tags" Target="../tags/tag229.xml"/><Relationship Id="rId126" Type="http://schemas.openxmlformats.org/officeDocument/2006/relationships/tags" Target="../tags/tag228.xml"/><Relationship Id="rId125" Type="http://schemas.openxmlformats.org/officeDocument/2006/relationships/tags" Target="../tags/tag227.xml"/><Relationship Id="rId124" Type="http://schemas.openxmlformats.org/officeDocument/2006/relationships/tags" Target="../tags/tag226.xml"/><Relationship Id="rId123" Type="http://schemas.openxmlformats.org/officeDocument/2006/relationships/tags" Target="../tags/tag225.xml"/><Relationship Id="rId122" Type="http://schemas.openxmlformats.org/officeDocument/2006/relationships/tags" Target="../tags/tag224.xml"/><Relationship Id="rId121" Type="http://schemas.openxmlformats.org/officeDocument/2006/relationships/tags" Target="../tags/tag223.xml"/><Relationship Id="rId120" Type="http://schemas.openxmlformats.org/officeDocument/2006/relationships/tags" Target="../tags/tag222.xml"/><Relationship Id="rId12" Type="http://schemas.openxmlformats.org/officeDocument/2006/relationships/tags" Target="../tags/tag114.xml"/><Relationship Id="rId119" Type="http://schemas.openxmlformats.org/officeDocument/2006/relationships/tags" Target="../tags/tag221.xml"/><Relationship Id="rId118" Type="http://schemas.openxmlformats.org/officeDocument/2006/relationships/tags" Target="../tags/tag220.xml"/><Relationship Id="rId117" Type="http://schemas.openxmlformats.org/officeDocument/2006/relationships/tags" Target="../tags/tag219.xml"/><Relationship Id="rId116" Type="http://schemas.openxmlformats.org/officeDocument/2006/relationships/tags" Target="../tags/tag218.xml"/><Relationship Id="rId115" Type="http://schemas.openxmlformats.org/officeDocument/2006/relationships/tags" Target="../tags/tag217.xml"/><Relationship Id="rId114" Type="http://schemas.openxmlformats.org/officeDocument/2006/relationships/tags" Target="../tags/tag216.xml"/><Relationship Id="rId113" Type="http://schemas.openxmlformats.org/officeDocument/2006/relationships/tags" Target="../tags/tag215.xml"/><Relationship Id="rId112" Type="http://schemas.openxmlformats.org/officeDocument/2006/relationships/tags" Target="../tags/tag214.xml"/><Relationship Id="rId111" Type="http://schemas.openxmlformats.org/officeDocument/2006/relationships/tags" Target="../tags/tag213.xml"/><Relationship Id="rId110" Type="http://schemas.openxmlformats.org/officeDocument/2006/relationships/tags" Target="../tags/tag212.xml"/><Relationship Id="rId11" Type="http://schemas.openxmlformats.org/officeDocument/2006/relationships/tags" Target="../tags/tag113.xml"/><Relationship Id="rId109" Type="http://schemas.openxmlformats.org/officeDocument/2006/relationships/tags" Target="../tags/tag211.xml"/><Relationship Id="rId108" Type="http://schemas.openxmlformats.org/officeDocument/2006/relationships/tags" Target="../tags/tag210.xml"/><Relationship Id="rId107" Type="http://schemas.openxmlformats.org/officeDocument/2006/relationships/tags" Target="../tags/tag209.xml"/><Relationship Id="rId106" Type="http://schemas.openxmlformats.org/officeDocument/2006/relationships/tags" Target="../tags/tag208.xml"/><Relationship Id="rId105" Type="http://schemas.openxmlformats.org/officeDocument/2006/relationships/tags" Target="../tags/tag207.xml"/><Relationship Id="rId104" Type="http://schemas.openxmlformats.org/officeDocument/2006/relationships/tags" Target="../tags/tag206.xml"/><Relationship Id="rId103" Type="http://schemas.openxmlformats.org/officeDocument/2006/relationships/tags" Target="../tags/tag205.xml"/><Relationship Id="rId102" Type="http://schemas.openxmlformats.org/officeDocument/2006/relationships/tags" Target="../tags/tag204.xml"/><Relationship Id="rId101" Type="http://schemas.openxmlformats.org/officeDocument/2006/relationships/tags" Target="../tags/tag203.xml"/><Relationship Id="rId100" Type="http://schemas.openxmlformats.org/officeDocument/2006/relationships/tags" Target="../tags/tag202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tags" Target="../tags/tag272.xml"/><Relationship Id="rId4" Type="http://schemas.openxmlformats.org/officeDocument/2006/relationships/image" Target="../media/image17.png"/><Relationship Id="rId3" Type="http://schemas.openxmlformats.org/officeDocument/2006/relationships/tags" Target="../tags/tag271.xml"/><Relationship Id="rId2" Type="http://schemas.openxmlformats.org/officeDocument/2006/relationships/image" Target="../media/image16.png"/><Relationship Id="rId1" Type="http://schemas.openxmlformats.org/officeDocument/2006/relationships/tags" Target="../tags/tag27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2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tags" Target="../tags/tag2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hyperlink" Target="https://sourceforge.net/projects/orwelldevcpp/files/Setup%20Releases/Dev-Cpp%205.11%20TDM-GCC%204.9.2%20Setup.exe/download" TargetMode="Externa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8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5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2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image" Target="../media/image38.png"/><Relationship Id="rId1" Type="http://schemas.openxmlformats.org/officeDocument/2006/relationships/tags" Target="../tags/tag28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tags" Target="../tags/tag290.xml"/><Relationship Id="rId2" Type="http://schemas.openxmlformats.org/officeDocument/2006/relationships/image" Target="../media/image39.png"/><Relationship Id="rId1" Type="http://schemas.openxmlformats.org/officeDocument/2006/relationships/tags" Target="../tags/tag289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291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3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image" Target="../media/image39.png"/><Relationship Id="rId15" Type="http://schemas.openxmlformats.org/officeDocument/2006/relationships/notesSlide" Target="../notesSlides/notesSlide2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image" Target="../media/image47.png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image" Target="../media/image32.png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8.png"/><Relationship Id="rId1" Type="http://schemas.openxmlformats.org/officeDocument/2006/relationships/tags" Target="../tags/tag306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3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tags" Target="../tags/tag316.xml"/><Relationship Id="rId3" Type="http://schemas.openxmlformats.org/officeDocument/2006/relationships/image" Target="../media/image52.png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3.png"/><Relationship Id="rId7" Type="http://schemas.openxmlformats.org/officeDocument/2006/relationships/tags" Target="../tags/tag320.xml"/><Relationship Id="rId6" Type="http://schemas.openxmlformats.org/officeDocument/2006/relationships/image" Target="../media/image52.png"/><Relationship Id="rId5" Type="http://schemas.openxmlformats.org/officeDocument/2006/relationships/tags" Target="../tags/tag319.xml"/><Relationship Id="rId4" Type="http://schemas.openxmlformats.org/officeDocument/2006/relationships/image" Target="../media/image55.png"/><Relationship Id="rId3" Type="http://schemas.openxmlformats.org/officeDocument/2006/relationships/tags" Target="../tags/tag318.xml"/><Relationship Id="rId2" Type="http://schemas.openxmlformats.org/officeDocument/2006/relationships/image" Target="../media/image54.png"/><Relationship Id="rId10" Type="http://schemas.openxmlformats.org/officeDocument/2006/relationships/notesSlide" Target="../notesSlides/notesSlide28.xml"/><Relationship Id="rId1" Type="http://schemas.openxmlformats.org/officeDocument/2006/relationships/tags" Target="../tags/tag317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8.png"/><Relationship Id="rId2" Type="http://schemas.openxmlformats.org/officeDocument/2006/relationships/tags" Target="../tags/tag66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-635" y="4585970"/>
            <a:ext cx="12164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dirty="0">
                <a:solidFill>
                  <a:schemeClr val="bg1"/>
                </a:solidFill>
                <a:effectLst>
                  <a:outerShdw blurRad="38100" dist="38100" dir="2700000" sx="101800" sy="1018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初识信息学</a:t>
            </a:r>
            <a:endParaRPr lang="zh-CN" sz="3600" dirty="0">
              <a:solidFill>
                <a:schemeClr val="bg1"/>
              </a:solidFill>
              <a:effectLst>
                <a:outerShdw blurRad="38100" dist="38100" dir="2700000" sx="101800" sy="1018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5" y="6017895"/>
            <a:ext cx="1142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主讲：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Capzera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lt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  <a:grpFill/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  <a:grpFill/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  <a:grpFill/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  <a:grpFill/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2496086" y="2752243"/>
            <a:ext cx="7199828" cy="101473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spc="-300">
                <a:ln w="0"/>
                <a:solidFill>
                  <a:schemeClr val="accent5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spc="0" dirty="0">
                <a:solidFill>
                  <a:schemeClr val="bg1"/>
                </a:solidFill>
                <a:effectLst>
                  <a:outerShdw blurRad="50800" dist="50800" dir="2700000" sx="101800" sy="101800" algn="tl">
                    <a:srgbClr val="000000">
                      <a:alpha val="57000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信息学奥赛</a:t>
            </a:r>
            <a:r>
              <a:rPr lang="en-US" altLang="zh-CN" b="1" spc="0" dirty="0">
                <a:solidFill>
                  <a:schemeClr val="bg1"/>
                </a:solidFill>
                <a:effectLst>
                  <a:outerShdw blurRad="50800" dist="50800" dir="2700000" sx="101800" sy="101800" algn="tl">
                    <a:srgbClr val="000000">
                      <a:alpha val="57000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CSP-J</a:t>
            </a:r>
            <a:endParaRPr lang="en-US" altLang="zh-CN" b="1" spc="0" dirty="0">
              <a:solidFill>
                <a:schemeClr val="bg1"/>
              </a:solidFill>
              <a:effectLst>
                <a:outerShdw blurRad="50800" dist="50800" dir="2700000" sx="101800" sy="101800" algn="tl">
                  <a:srgbClr val="000000">
                    <a:alpha val="57000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42645" y="1650365"/>
            <a:ext cx="1956435" cy="1028065"/>
            <a:chOff x="1524" y="2641"/>
            <a:chExt cx="3081" cy="1619"/>
          </a:xfrm>
        </p:grpSpPr>
        <p:sp>
          <p:nvSpPr>
            <p:cNvPr id="15" name="矩形 14"/>
            <p:cNvSpPr/>
            <p:nvPr/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4" y="310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CSP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非专业级软件能力认证</a:t>
              </a:r>
              <a:endParaRPr lang="zh-CN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84502" y="1001395"/>
            <a:ext cx="1307465" cy="1029335"/>
            <a:chOff x="1538" y="2641"/>
            <a:chExt cx="3081" cy="1621"/>
          </a:xfrm>
        </p:grpSpPr>
        <p:sp>
          <p:nvSpPr>
            <p:cNvPr id="21" name="矩形 20"/>
            <p:cNvSpPr/>
            <p:nvPr>
              <p:custDataLst>
                <p:tags r:id="rId1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1538" y="3106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CSP-J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普及组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31240" y="2511425"/>
            <a:ext cx="1275192" cy="1038860"/>
            <a:chOff x="1604" y="2641"/>
            <a:chExt cx="2945" cy="1636"/>
          </a:xfrm>
        </p:grpSpPr>
        <p:sp>
          <p:nvSpPr>
            <p:cNvPr id="24" name="矩形 23"/>
            <p:cNvSpPr/>
            <p:nvPr>
              <p:custDataLst>
                <p:tags r:id="rId3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1604" y="3121"/>
              <a:ext cx="2945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CSP-S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提高组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11035" y="2678430"/>
            <a:ext cx="1956435" cy="949325"/>
            <a:chOff x="1539" y="2641"/>
            <a:chExt cx="3081" cy="1495"/>
          </a:xfrm>
        </p:grpSpPr>
        <p:sp>
          <p:nvSpPr>
            <p:cNvPr id="27" name="矩形 26"/>
            <p:cNvSpPr/>
            <p:nvPr>
              <p:custDataLst>
                <p:tags r:id="rId5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1539" y="274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NOIP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全国青少年奥林匹克竞赛省联赛</a:t>
              </a:r>
              <a:endParaRPr lang="zh-CN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92210" y="5120005"/>
            <a:ext cx="1956435" cy="949325"/>
            <a:chOff x="1509" y="2641"/>
            <a:chExt cx="3081" cy="1495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1509" y="2759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NOI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全国青少年信息学奥林匹克竞赛</a:t>
              </a:r>
              <a:endParaRPr lang="zh-CN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23030" y="5100955"/>
            <a:ext cx="2258060" cy="949325"/>
            <a:chOff x="1616" y="2641"/>
            <a:chExt cx="2027" cy="1495"/>
          </a:xfrm>
        </p:grpSpPr>
        <p:sp>
          <p:nvSpPr>
            <p:cNvPr id="33" name="矩形 32"/>
            <p:cNvSpPr/>
            <p:nvPr>
              <p:custDataLst>
                <p:tags r:id="rId9"/>
              </p:custDataLst>
            </p:nvPr>
          </p:nvSpPr>
          <p:spPr>
            <a:xfrm>
              <a:off x="1631" y="2641"/>
              <a:ext cx="1953" cy="14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1616" y="2789"/>
              <a:ext cx="2027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IOI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文黑-65W" panose="00020600040101010101" charset="-122"/>
                  <a:ea typeface="汉仪文黑-65W" panose="00020600040101010101" charset="-122"/>
                  <a:cs typeface="汉仪文黑-65W" panose="00020600040101010101" charset="-122"/>
                  <a:sym typeface="+mn-lt"/>
                </a:rPr>
                <a:t>国际信息学奥林匹克竞赛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 flipV="1">
            <a:off x="2748915" y="1414780"/>
            <a:ext cx="782320" cy="70485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2729865" y="2110105"/>
            <a:ext cx="819150" cy="88582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8" idx="1"/>
          </p:cNvCxnSpPr>
          <p:nvPr/>
        </p:nvCxnSpPr>
        <p:spPr>
          <a:xfrm>
            <a:off x="4882515" y="3110230"/>
            <a:ext cx="2128520" cy="63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6368415" y="5605780"/>
            <a:ext cx="2485390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933315" y="1295400"/>
            <a:ext cx="20904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CSP-S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取得优异成就才可参加高中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NOIP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比赛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汉仪文黑-65W" panose="00020600040101010101" charset="-122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856470" y="3489960"/>
            <a:ext cx="21513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等线" panose="02010600030101010101" charset="-122"/>
                <a:sym typeface="+mn-lt"/>
              </a:rPr>
              <a:t>各省的省选竞赛胜出的省队队员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等线" panose="02010600030101010101" charset="-122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06820" y="4142740"/>
            <a:ext cx="3168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国家集训队金牌选手前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50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人，有资格参加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(IOI)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65W" panose="00020600040101010101" charset="-122"/>
                <a:sym typeface="+mn-lt"/>
              </a:rPr>
              <a:t>选拔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汉仪文黑-65W" panose="00020600040101010101" charset="-122"/>
              <a:sym typeface="+mn-lt"/>
            </a:endParaRPr>
          </a:p>
        </p:txBody>
      </p:sp>
      <p:cxnSp>
        <p:nvCxnSpPr>
          <p:cNvPr id="3" name="肘形连接符 2"/>
          <p:cNvCxnSpPr/>
          <p:nvPr/>
        </p:nvCxnSpPr>
        <p:spPr>
          <a:xfrm rot="5400000" flipV="1">
            <a:off x="8445500" y="3759835"/>
            <a:ext cx="1913255" cy="634365"/>
          </a:xfrm>
          <a:prstGeom prst="bentConnector3">
            <a:avLst>
              <a:gd name="adj1" fmla="val 365"/>
            </a:avLst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>
            <p:custDataLst>
              <p:tags r:id="rId11"/>
            </p:custDataLst>
          </p:nvPr>
        </p:nvSpPr>
        <p:spPr>
          <a:xfrm>
            <a:off x="3317240" y="332105"/>
            <a:ext cx="1703070" cy="5099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85W" panose="00020600040101010101" charset="-122"/>
              </a:rPr>
              <a:t>小学生、初中生</a:t>
            </a:r>
            <a:endParaRPr lang="zh-CN" altLang="en-US" sz="1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2"/>
            </p:custDataLst>
          </p:nvPr>
        </p:nvSpPr>
        <p:spPr>
          <a:xfrm>
            <a:off x="3317875" y="3627755"/>
            <a:ext cx="1702435" cy="514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85W" panose="00020600040101010101" charset="-122"/>
              </a:rPr>
              <a:t>初中生、高中生</a:t>
            </a:r>
            <a:endParaRPr lang="zh-CN" altLang="en-US" sz="1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13"/>
            </p:custDataLst>
          </p:nvPr>
        </p:nvSpPr>
        <p:spPr>
          <a:xfrm>
            <a:off x="7150735" y="2030730"/>
            <a:ext cx="1703070" cy="5099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65W" panose="00020600040101010101" charset="-122"/>
                <a:ea typeface="汉仪文黑-65W" panose="00020600040101010101" charset="-122"/>
                <a:cs typeface="汉仪文黑-85W" panose="00020600040101010101" charset="-122"/>
              </a:rPr>
              <a:t>高中生</a:t>
            </a:r>
            <a:endParaRPr lang="zh-CN" altLang="en-US" sz="1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65W" panose="00020600040101010101" charset="-122"/>
              <a:ea typeface="汉仪文黑-6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7" grpId="0" bldLvl="0" animBg="1"/>
      <p:bldP spid="12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360" y="905510"/>
            <a:ext cx="1956435" cy="1028065"/>
            <a:chOff x="1524" y="2641"/>
            <a:chExt cx="3081" cy="1619"/>
          </a:xfrm>
        </p:grpSpPr>
        <p:sp>
          <p:nvSpPr>
            <p:cNvPr id="15" name="矩形 14"/>
            <p:cNvSpPr/>
            <p:nvPr/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4" y="310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非专业级软件能力认证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05307" y="189230"/>
            <a:ext cx="1307465" cy="1029335"/>
            <a:chOff x="1538" y="2641"/>
            <a:chExt cx="3081" cy="1621"/>
          </a:xfrm>
        </p:grpSpPr>
        <p:sp>
          <p:nvSpPr>
            <p:cNvPr id="21" name="矩形 20"/>
            <p:cNvSpPr/>
            <p:nvPr>
              <p:custDataLst>
                <p:tags r:id="rId1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1538" y="3106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CSP-J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普及组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34265" y="1552575"/>
            <a:ext cx="1275192" cy="1038860"/>
            <a:chOff x="1604" y="2641"/>
            <a:chExt cx="2945" cy="1636"/>
          </a:xfrm>
        </p:grpSpPr>
        <p:sp>
          <p:nvSpPr>
            <p:cNvPr id="24" name="矩形 23"/>
            <p:cNvSpPr/>
            <p:nvPr>
              <p:custDataLst>
                <p:tags r:id="rId3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1604" y="3121"/>
              <a:ext cx="2945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5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CSP-S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5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提高组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59935" y="1552575"/>
            <a:ext cx="1956435" cy="949325"/>
            <a:chOff x="1539" y="2641"/>
            <a:chExt cx="3081" cy="1495"/>
          </a:xfrm>
        </p:grpSpPr>
        <p:sp>
          <p:nvSpPr>
            <p:cNvPr id="27" name="矩形 26"/>
            <p:cNvSpPr/>
            <p:nvPr>
              <p:custDataLst>
                <p:tags r:id="rId5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1539" y="2744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NOIP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全国青少年奥林匹克竞赛省联赛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35520" y="1562100"/>
            <a:ext cx="1956435" cy="949325"/>
            <a:chOff x="1509" y="2641"/>
            <a:chExt cx="3081" cy="1495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1631" y="2641"/>
              <a:ext cx="2884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1509" y="2759"/>
              <a:ext cx="3081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NOI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3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全国青少年信息学奥林匹克竞赛</a:t>
              </a:r>
              <a:endParaRPr lang="zh-CN" altLang="en-US" sz="13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207625" y="1552575"/>
            <a:ext cx="1287145" cy="949325"/>
            <a:chOff x="1616" y="2641"/>
            <a:chExt cx="2027" cy="1495"/>
          </a:xfrm>
        </p:grpSpPr>
        <p:sp>
          <p:nvSpPr>
            <p:cNvPr id="33" name="矩形 32"/>
            <p:cNvSpPr/>
            <p:nvPr>
              <p:custDataLst>
                <p:tags r:id="rId9"/>
              </p:custDataLst>
            </p:nvPr>
          </p:nvSpPr>
          <p:spPr>
            <a:xfrm>
              <a:off x="1631" y="2641"/>
              <a:ext cx="1953" cy="1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1616" y="2789"/>
              <a:ext cx="2027" cy="11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IOI</a:t>
              </a:r>
              <a:endParaRPr lang="en-US" altLang="zh-CN" sz="2400" b="1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  <a:p>
              <a:pPr indent="0" algn="ctr" fontAlgn="auto">
                <a:lnSpc>
                  <a:spcPct val="10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汉仪文黑-85W" panose="00020600040101010101" charset="-122"/>
                  <a:ea typeface="汉仪文黑-85W" panose="00020600040101010101" charset="-122"/>
                  <a:cs typeface="+mn-ea"/>
                  <a:sym typeface="+mn-lt"/>
                </a:rPr>
                <a:t>国际信息学奥林匹克竞赛</a:t>
              </a:r>
              <a:endParaRPr lang="zh-CN" altLang="en-US" sz="1200" dirty="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 flipV="1">
            <a:off x="2004695" y="624205"/>
            <a:ext cx="339090" cy="80073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995170" y="1418590"/>
            <a:ext cx="358775" cy="64960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3594735" y="2068195"/>
            <a:ext cx="1036320" cy="101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449695" y="2068195"/>
            <a:ext cx="982345" cy="952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9244330" y="2058670"/>
            <a:ext cx="982345" cy="952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054735" y="1838325"/>
            <a:ext cx="8890" cy="5689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529580" y="2511425"/>
            <a:ext cx="8890" cy="5689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8324215" y="2534285"/>
            <a:ext cx="8890" cy="5689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0832465" y="2534285"/>
            <a:ext cx="8890" cy="5689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561080" y="1466850"/>
            <a:ext cx="113411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CSP-S</a:t>
            </a:r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取得优异成就才可参加高中</a:t>
            </a:r>
            <a:r>
              <a:rPr lang="en-US" altLang="zh-CN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NOIP</a:t>
            </a:r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比赛</a:t>
            </a:r>
            <a:endParaRPr lang="zh-CN" altLang="en-US" sz="11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16370" y="1466850"/>
            <a:ext cx="95250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各省的省选竞赛胜出的省队队员</a:t>
            </a:r>
            <a:endParaRPr lang="zh-CN" altLang="en-US" sz="11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203055" y="1310005"/>
            <a:ext cx="10883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国家集训队金牌选手前</a:t>
            </a:r>
            <a:r>
              <a:rPr lang="en-US" altLang="zh-CN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50</a:t>
            </a:r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人，有资格参加</a:t>
            </a:r>
            <a:r>
              <a:rPr lang="en-US" altLang="zh-CN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(IOI)</a:t>
            </a:r>
            <a:r>
              <a:rPr lang="zh-CN" altLang="en-US" sz="11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选拔</a:t>
            </a:r>
            <a:endParaRPr lang="zh-CN" altLang="en-US" sz="11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6360" y="2407285"/>
            <a:ext cx="2113915" cy="920750"/>
          </a:xfrm>
          <a:prstGeom prst="rect">
            <a:avLst/>
          </a:prstGeom>
          <a:solidFill>
            <a:srgbClr val="ECA88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3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由中国计算机学会</a:t>
            </a:r>
            <a:r>
              <a:rPr lang="en-US" altLang="zh-CN" sz="13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(CCF)</a:t>
            </a:r>
            <a:r>
              <a:rPr lang="zh-CN" altLang="en-US" sz="13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举办</a:t>
            </a:r>
            <a:endParaRPr lang="zh-CN" altLang="en-US" sz="13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3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非专业级软件能力认证</a:t>
            </a:r>
            <a:endParaRPr lang="zh-CN" altLang="en-US" sz="13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302125" y="3080385"/>
            <a:ext cx="2472690" cy="1045845"/>
          </a:xfrm>
          <a:prstGeom prst="rect">
            <a:avLst/>
          </a:prstGeom>
          <a:solidFill>
            <a:srgbClr val="ECA88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一直是中国最优秀的高等院校自主招生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强基计划所须的标准之一</a:t>
            </a:r>
            <a:endParaRPr lang="zh-CN" altLang="en-US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2018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年全面成为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985/211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院校报考自主招生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强基计划通过初审的资格认证</a:t>
            </a:r>
            <a:endParaRPr lang="zh-CN" altLang="en-US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90080" y="3080385"/>
            <a:ext cx="2472690" cy="1045845"/>
          </a:xfrm>
          <a:prstGeom prst="rect">
            <a:avLst/>
          </a:prstGeom>
          <a:solidFill>
            <a:srgbClr val="ECA88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NOI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为教育部审批后白名单上五大学科竞赛，属国家级比赛</a:t>
            </a:r>
            <a:endParaRPr lang="zh-CN" altLang="en-US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规模为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300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人，水平极高，所考知识为大学计算机科学专业、算法方向硕士水平以上</a:t>
            </a:r>
            <a:endParaRPr lang="zh-CN" altLang="en-US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677400" y="3080385"/>
            <a:ext cx="2347595" cy="1045845"/>
          </a:xfrm>
          <a:prstGeom prst="rect">
            <a:avLst/>
          </a:prstGeom>
          <a:solidFill>
            <a:srgbClr val="ECA88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是面向中学生一年一度的信息学竞赛，每个国家选送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名选手</a:t>
            </a:r>
            <a:endParaRPr lang="zh-CN" altLang="en-US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金牌选手通常会获得世界名校的全额奖学金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</a:t>
            </a:r>
            <a:r>
              <a:rPr lang="zh-CN" altLang="en-US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美国麻省理工大学</a:t>
            </a:r>
            <a:r>
              <a:rPr lang="en-US" altLang="zh-CN" sz="11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)</a:t>
            </a:r>
            <a:endParaRPr lang="en-US" altLang="zh-CN" sz="11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2112010" y="3985895"/>
            <a:ext cx="1482725" cy="503555"/>
          </a:xfrm>
          <a:prstGeom prst="roundRect">
            <a:avLst/>
          </a:prstGeom>
          <a:solidFill>
            <a:srgbClr val="B9E18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升学帮助</a:t>
            </a:r>
            <a:endParaRPr lang="zh-CN" altLang="en-US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468870" y="4235450"/>
            <a:ext cx="1482725" cy="503555"/>
          </a:xfrm>
          <a:prstGeom prst="roundRect">
            <a:avLst/>
          </a:prstGeom>
          <a:solidFill>
            <a:srgbClr val="B9E18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升学帮助</a:t>
            </a:r>
            <a:endParaRPr lang="zh-CN" altLang="en-US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45135" y="4596130"/>
            <a:ext cx="4817110" cy="2086610"/>
            <a:chOff x="701" y="7463"/>
            <a:chExt cx="7586" cy="3286"/>
          </a:xfrm>
        </p:grpSpPr>
        <p:grpSp>
          <p:nvGrpSpPr>
            <p:cNvPr id="58" name="组合 57"/>
            <p:cNvGrpSpPr/>
            <p:nvPr/>
          </p:nvGrpSpPr>
          <p:grpSpPr>
            <a:xfrm>
              <a:off x="944" y="7615"/>
              <a:ext cx="7126" cy="2981"/>
              <a:chOff x="1967" y="7613"/>
              <a:chExt cx="4808" cy="2145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67" y="7613"/>
                <a:ext cx="4808" cy="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171450" indent="-171450" algn="l">
                  <a:buFont typeface="Wingdings" panose="05000000000000000000" charset="0"/>
                  <a:buChar char="n"/>
                </a:pP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J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级一等奖，或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S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级奖项，初升高享受升学政策照顾，以及为高考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“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强基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”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通道升学准备打基础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</p:txBody>
          </p:sp>
          <p:sp>
            <p:nvSpPr>
              <p:cNvPr id="54" name="矩形 5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967" y="8352"/>
                <a:ext cx="4808" cy="6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 anchorCtr="0"/>
              <a:p>
                <a:pPr marL="171450" indent="-171450" algn="l">
                  <a:buFont typeface="Wingdings" panose="05000000000000000000" charset="0"/>
                  <a:buChar char="n"/>
                </a:pP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S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级三等奖以上除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2018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年，均可获得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985/211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院校高考自主招生签约资格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(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大学降分录取的优惠，降分范围在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20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分至一本线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)</a:t>
                </a:r>
                <a:endParaRPr lang="en-US" altLang="zh-CN" sz="1200" b="1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</p:txBody>
          </p:sp>
          <p:sp>
            <p:nvSpPr>
              <p:cNvPr id="55" name="矩形 5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967" y="9174"/>
                <a:ext cx="4808" cy="5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S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级一等奖，在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2018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年成为通过</a:t>
                </a:r>
                <a:r>
                  <a:rPr lang="en-US" altLang="zh-CN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985</a:t>
                </a: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院校自主招生初审标准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01" y="7463"/>
              <a:ext cx="7586" cy="3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920105" y="4875530"/>
            <a:ext cx="4622800" cy="1496060"/>
            <a:chOff x="9323" y="7678"/>
            <a:chExt cx="7280" cy="2356"/>
          </a:xfrm>
        </p:grpSpPr>
        <p:grpSp>
          <p:nvGrpSpPr>
            <p:cNvPr id="60" name="组合 59"/>
            <p:cNvGrpSpPr/>
            <p:nvPr/>
          </p:nvGrpSpPr>
          <p:grpSpPr>
            <a:xfrm>
              <a:off x="9602" y="8077"/>
              <a:ext cx="6706" cy="1571"/>
              <a:chOff x="8425" y="8077"/>
              <a:chExt cx="6706" cy="1571"/>
            </a:xfrm>
          </p:grpSpPr>
          <p:sp>
            <p:nvSpPr>
              <p:cNvPr id="56" name="矩形 55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25" y="8077"/>
                <a:ext cx="6707" cy="6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国级金牌直接保送清华北大，即拿到免试录取协议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矩形 56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25" y="9036"/>
                <a:ext cx="6707" cy="6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285750" indent="-285750" algn="l">
                  <a:buFont typeface="Wingdings" panose="05000000000000000000" charset="0"/>
                  <a:buChar char="n"/>
                </a:pPr>
                <a:r>
                  <a:rPr lang="zh-CN" altLang="en-US" sz="1200" b="1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金牌选手和银牌选手，均被国内顶尖大学签约降分录取</a:t>
                </a:r>
                <a:endParaRPr lang="zh-CN" altLang="en-US" sz="1200" b="1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2" name="矩形 61"/>
            <p:cNvSpPr/>
            <p:nvPr>
              <p:custDataLst>
                <p:tags r:id="rId15"/>
              </p:custDataLst>
            </p:nvPr>
          </p:nvSpPr>
          <p:spPr>
            <a:xfrm>
              <a:off x="9323" y="7678"/>
              <a:ext cx="7281" cy="23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65" name="直接箭头连接符 64"/>
          <p:cNvCxnSpPr/>
          <p:nvPr/>
        </p:nvCxnSpPr>
        <p:spPr>
          <a:xfrm flipH="1">
            <a:off x="4639945" y="4138295"/>
            <a:ext cx="635" cy="43561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7335520" y="4147820"/>
            <a:ext cx="9525" cy="74676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/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键盘的布局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组合 268"/>
          <p:cNvGrpSpPr/>
          <p:nvPr/>
        </p:nvGrpSpPr>
        <p:grpSpPr>
          <a:xfrm>
            <a:off x="2225675" y="4345940"/>
            <a:ext cx="1129665" cy="480695"/>
            <a:chOff x="4752" y="3342"/>
            <a:chExt cx="763" cy="763"/>
          </a:xfrm>
          <a:solidFill>
            <a:srgbClr val="FFFF00"/>
          </a:solidFill>
        </p:grpSpPr>
        <p:sp>
          <p:nvSpPr>
            <p:cNvPr id="270" name="棱台 269"/>
            <p:cNvSpPr/>
            <p:nvPr>
              <p:custDataLst>
                <p:tags r:id="rId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1" name="文本框 270"/>
            <p:cNvSpPr txBox="1"/>
            <p:nvPr>
              <p:custDataLst>
                <p:tags r:id="rId2"/>
              </p:custDataLst>
            </p:nvPr>
          </p:nvSpPr>
          <p:spPr>
            <a:xfrm>
              <a:off x="4958" y="3646"/>
              <a:ext cx="427" cy="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25675" y="2868930"/>
            <a:ext cx="515620" cy="484505"/>
            <a:chOff x="4752" y="3342"/>
            <a:chExt cx="812" cy="763"/>
          </a:xfrm>
        </p:grpSpPr>
        <p:sp>
          <p:nvSpPr>
            <p:cNvPr id="9" name="棱台 8"/>
            <p:cNvSpPr/>
            <p:nvPr/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1" y="368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` ~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24150" y="2865755"/>
            <a:ext cx="582295" cy="484505"/>
            <a:chOff x="4752" y="3342"/>
            <a:chExt cx="917" cy="763"/>
          </a:xfrm>
        </p:grpSpPr>
        <p:sp>
          <p:nvSpPr>
            <p:cNvPr id="17" name="棱台 16"/>
            <p:cNvSpPr/>
            <p:nvPr>
              <p:custDataLst>
                <p:tags r:id="rId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1!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19450" y="2865755"/>
            <a:ext cx="544195" cy="484505"/>
            <a:chOff x="4752" y="3342"/>
            <a:chExt cx="857" cy="763"/>
          </a:xfrm>
        </p:grpSpPr>
        <p:sp>
          <p:nvSpPr>
            <p:cNvPr id="20" name="棱台 19"/>
            <p:cNvSpPr/>
            <p:nvPr>
              <p:custDataLst>
                <p:tags r:id="rId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2@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05225" y="2865755"/>
            <a:ext cx="544195" cy="484505"/>
            <a:chOff x="4752" y="3342"/>
            <a:chExt cx="857" cy="763"/>
          </a:xfrm>
        </p:grpSpPr>
        <p:sp>
          <p:nvSpPr>
            <p:cNvPr id="23" name="棱台 22"/>
            <p:cNvSpPr/>
            <p:nvPr>
              <p:custDataLst>
                <p:tags r:id="rId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3#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99255" y="2865755"/>
            <a:ext cx="544195" cy="484505"/>
            <a:chOff x="4752" y="3342"/>
            <a:chExt cx="857" cy="763"/>
          </a:xfrm>
        </p:grpSpPr>
        <p:sp>
          <p:nvSpPr>
            <p:cNvPr id="26" name="棱台 25"/>
            <p:cNvSpPr/>
            <p:nvPr>
              <p:custDataLst>
                <p:tags r:id="rId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4$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3285" y="2865755"/>
            <a:ext cx="525145" cy="484505"/>
            <a:chOff x="4752" y="3342"/>
            <a:chExt cx="827" cy="763"/>
          </a:xfrm>
        </p:grpSpPr>
        <p:sp>
          <p:nvSpPr>
            <p:cNvPr id="29" name="棱台 28"/>
            <p:cNvSpPr/>
            <p:nvPr>
              <p:custDataLst>
                <p:tags r:id="rId1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5%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89855" y="2865755"/>
            <a:ext cx="525145" cy="484505"/>
            <a:chOff x="4752" y="3342"/>
            <a:chExt cx="827" cy="763"/>
          </a:xfrm>
        </p:grpSpPr>
        <p:sp>
          <p:nvSpPr>
            <p:cNvPr id="32" name="棱台 31"/>
            <p:cNvSpPr/>
            <p:nvPr>
              <p:custDataLst>
                <p:tags r:id="rId1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6^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81345" y="2868930"/>
            <a:ext cx="525145" cy="484505"/>
            <a:chOff x="4752" y="3342"/>
            <a:chExt cx="827" cy="763"/>
          </a:xfrm>
        </p:grpSpPr>
        <p:sp>
          <p:nvSpPr>
            <p:cNvPr id="35" name="棱台 34"/>
            <p:cNvSpPr/>
            <p:nvPr>
              <p:custDataLst>
                <p:tags r:id="rId1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>
              <p:custDataLst>
                <p:tags r:id="rId16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7&amp;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72835" y="2868930"/>
            <a:ext cx="553720" cy="484505"/>
            <a:chOff x="4752" y="3342"/>
            <a:chExt cx="872" cy="763"/>
          </a:xfrm>
        </p:grpSpPr>
        <p:sp>
          <p:nvSpPr>
            <p:cNvPr id="38" name="棱台 37"/>
            <p:cNvSpPr/>
            <p:nvPr>
              <p:custDataLst>
                <p:tags r:id="rId1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486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8*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59880" y="2872740"/>
            <a:ext cx="544195" cy="484505"/>
            <a:chOff x="4752" y="3342"/>
            <a:chExt cx="857" cy="763"/>
          </a:xfrm>
        </p:grpSpPr>
        <p:sp>
          <p:nvSpPr>
            <p:cNvPr id="41" name="棱台 40"/>
            <p:cNvSpPr/>
            <p:nvPr>
              <p:custDataLst>
                <p:tags r:id="rId1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>
              <p:custDataLst>
                <p:tags r:id="rId20"/>
              </p:custDataLst>
            </p:nvPr>
          </p:nvSpPr>
          <p:spPr>
            <a:xfrm>
              <a:off x="4846" y="349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9(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46290" y="2875280"/>
            <a:ext cx="572770" cy="484505"/>
            <a:chOff x="4752" y="3342"/>
            <a:chExt cx="902" cy="763"/>
          </a:xfrm>
        </p:grpSpPr>
        <p:sp>
          <p:nvSpPr>
            <p:cNvPr id="44" name="棱台 43"/>
            <p:cNvSpPr/>
            <p:nvPr>
              <p:custDataLst>
                <p:tags r:id="rId2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489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0)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639050" y="2868930"/>
            <a:ext cx="534670" cy="484505"/>
            <a:chOff x="4752" y="3342"/>
            <a:chExt cx="842" cy="763"/>
          </a:xfrm>
        </p:grpSpPr>
        <p:sp>
          <p:nvSpPr>
            <p:cNvPr id="47" name="棱台 46"/>
            <p:cNvSpPr/>
            <p:nvPr>
              <p:custDataLst>
                <p:tags r:id="rId2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>
              <p:custDataLst>
                <p:tags r:id="rId24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-_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136890" y="2865755"/>
            <a:ext cx="534670" cy="484505"/>
            <a:chOff x="4752" y="3342"/>
            <a:chExt cx="842" cy="763"/>
          </a:xfrm>
        </p:grpSpPr>
        <p:sp>
          <p:nvSpPr>
            <p:cNvPr id="50" name="棱台 49"/>
            <p:cNvSpPr/>
            <p:nvPr>
              <p:custDataLst>
                <p:tags r:id="rId2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>
              <p:custDataLst>
                <p:tags r:id="rId26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=+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30285" y="2865755"/>
            <a:ext cx="1078865" cy="484505"/>
            <a:chOff x="4752" y="3342"/>
            <a:chExt cx="1699" cy="763"/>
          </a:xfrm>
        </p:grpSpPr>
        <p:sp>
          <p:nvSpPr>
            <p:cNvPr id="53" name="棱台 52"/>
            <p:cNvSpPr/>
            <p:nvPr>
              <p:custDataLst>
                <p:tags r:id="rId27"/>
              </p:custDataLst>
            </p:nvPr>
          </p:nvSpPr>
          <p:spPr>
            <a:xfrm>
              <a:off x="4752" y="3342"/>
              <a:ext cx="169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4831" y="3521"/>
              <a:ext cx="1620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Backspace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26410" y="3350260"/>
            <a:ext cx="582295" cy="484505"/>
            <a:chOff x="4752" y="3342"/>
            <a:chExt cx="917" cy="763"/>
          </a:xfrm>
        </p:grpSpPr>
        <p:sp>
          <p:nvSpPr>
            <p:cNvPr id="56" name="棱台 55"/>
            <p:cNvSpPr/>
            <p:nvPr>
              <p:custDataLst>
                <p:tags r:id="rId2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30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Q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521710" y="3350260"/>
            <a:ext cx="553720" cy="484505"/>
            <a:chOff x="4752" y="3342"/>
            <a:chExt cx="872" cy="763"/>
          </a:xfrm>
        </p:grpSpPr>
        <p:sp>
          <p:nvSpPr>
            <p:cNvPr id="59" name="棱台 58"/>
            <p:cNvSpPr/>
            <p:nvPr>
              <p:custDataLst>
                <p:tags r:id="rId3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486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007485" y="3350260"/>
            <a:ext cx="572770" cy="484505"/>
            <a:chOff x="4752" y="3342"/>
            <a:chExt cx="902" cy="763"/>
          </a:xfrm>
        </p:grpSpPr>
        <p:sp>
          <p:nvSpPr>
            <p:cNvPr id="62" name="棱台 61"/>
            <p:cNvSpPr/>
            <p:nvPr>
              <p:custDataLst>
                <p:tags r:id="rId3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>
              <p:custDataLst>
                <p:tags r:id="rId34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501515" y="3350260"/>
            <a:ext cx="591820" cy="484505"/>
            <a:chOff x="4752" y="3342"/>
            <a:chExt cx="932" cy="763"/>
          </a:xfrm>
        </p:grpSpPr>
        <p:sp>
          <p:nvSpPr>
            <p:cNvPr id="65" name="棱台 64"/>
            <p:cNvSpPr/>
            <p:nvPr>
              <p:custDataLst>
                <p:tags r:id="rId3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36"/>
              </p:custDataLst>
            </p:nvPr>
          </p:nvSpPr>
          <p:spPr>
            <a:xfrm>
              <a:off x="492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R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995545" y="3350260"/>
            <a:ext cx="591820" cy="484505"/>
            <a:chOff x="4752" y="3342"/>
            <a:chExt cx="932" cy="763"/>
          </a:xfrm>
        </p:grpSpPr>
        <p:sp>
          <p:nvSpPr>
            <p:cNvPr id="68" name="棱台 67"/>
            <p:cNvSpPr/>
            <p:nvPr>
              <p:custDataLst>
                <p:tags r:id="rId3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>
              <p:custDataLst>
                <p:tags r:id="rId38"/>
              </p:custDataLst>
            </p:nvPr>
          </p:nvSpPr>
          <p:spPr>
            <a:xfrm>
              <a:off x="492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492115" y="3350260"/>
            <a:ext cx="582295" cy="484505"/>
            <a:chOff x="4752" y="3342"/>
            <a:chExt cx="917" cy="763"/>
          </a:xfrm>
        </p:grpSpPr>
        <p:sp>
          <p:nvSpPr>
            <p:cNvPr id="71" name="棱台 70"/>
            <p:cNvSpPr/>
            <p:nvPr>
              <p:custDataLst>
                <p:tags r:id="rId3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>
              <p:custDataLst>
                <p:tags r:id="rId40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Y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983605" y="3353435"/>
            <a:ext cx="582295" cy="484505"/>
            <a:chOff x="4752" y="3342"/>
            <a:chExt cx="917" cy="763"/>
          </a:xfrm>
        </p:grpSpPr>
        <p:sp>
          <p:nvSpPr>
            <p:cNvPr id="74" name="棱台 73"/>
            <p:cNvSpPr/>
            <p:nvPr>
              <p:custDataLst>
                <p:tags r:id="rId4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>
              <p:custDataLst>
                <p:tags r:id="rId42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U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475095" y="3353435"/>
            <a:ext cx="610870" cy="484505"/>
            <a:chOff x="4752" y="3342"/>
            <a:chExt cx="962" cy="763"/>
          </a:xfrm>
        </p:grpSpPr>
        <p:sp>
          <p:nvSpPr>
            <p:cNvPr id="77" name="棱台 76"/>
            <p:cNvSpPr/>
            <p:nvPr>
              <p:custDataLst>
                <p:tags r:id="rId4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>
              <p:custDataLst>
                <p:tags r:id="rId44"/>
              </p:custDataLst>
            </p:nvPr>
          </p:nvSpPr>
          <p:spPr>
            <a:xfrm>
              <a:off x="495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I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962140" y="3357245"/>
            <a:ext cx="572770" cy="484505"/>
            <a:chOff x="4752" y="3342"/>
            <a:chExt cx="902" cy="763"/>
          </a:xfrm>
        </p:grpSpPr>
        <p:sp>
          <p:nvSpPr>
            <p:cNvPr id="80" name="棱台 79"/>
            <p:cNvSpPr/>
            <p:nvPr>
              <p:custDataLst>
                <p:tags r:id="rId4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>
              <p:custDataLst>
                <p:tags r:id="rId46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O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458075" y="3350260"/>
            <a:ext cx="591820" cy="484505"/>
            <a:chOff x="4752" y="3342"/>
            <a:chExt cx="932" cy="763"/>
          </a:xfrm>
        </p:grpSpPr>
        <p:sp>
          <p:nvSpPr>
            <p:cNvPr id="83" name="棱台 82"/>
            <p:cNvSpPr/>
            <p:nvPr>
              <p:custDataLst>
                <p:tags r:id="rId4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>
              <p:custDataLst>
                <p:tags r:id="rId48"/>
              </p:custDataLst>
            </p:nvPr>
          </p:nvSpPr>
          <p:spPr>
            <a:xfrm>
              <a:off x="4921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P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941310" y="3353435"/>
            <a:ext cx="544195" cy="484505"/>
            <a:chOff x="4752" y="3342"/>
            <a:chExt cx="857" cy="763"/>
          </a:xfrm>
        </p:grpSpPr>
        <p:sp>
          <p:nvSpPr>
            <p:cNvPr id="86" name="棱台 85"/>
            <p:cNvSpPr/>
            <p:nvPr>
              <p:custDataLst>
                <p:tags r:id="rId4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>
              <p:custDataLst>
                <p:tags r:id="rId50"/>
              </p:custDataLst>
            </p:nvPr>
          </p:nvSpPr>
          <p:spPr>
            <a:xfrm>
              <a:off x="484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[ {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439150" y="3350260"/>
            <a:ext cx="544195" cy="484505"/>
            <a:chOff x="4752" y="3342"/>
            <a:chExt cx="857" cy="763"/>
          </a:xfrm>
        </p:grpSpPr>
        <p:sp>
          <p:nvSpPr>
            <p:cNvPr id="89" name="棱台 88"/>
            <p:cNvSpPr/>
            <p:nvPr>
              <p:custDataLst>
                <p:tags r:id="rId5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>
              <p:custDataLst>
                <p:tags r:id="rId52"/>
              </p:custDataLst>
            </p:nvPr>
          </p:nvSpPr>
          <p:spPr>
            <a:xfrm>
              <a:off x="484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] }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923655" y="3359785"/>
            <a:ext cx="948055" cy="484505"/>
            <a:chOff x="4752" y="3342"/>
            <a:chExt cx="937" cy="763"/>
          </a:xfrm>
        </p:grpSpPr>
        <p:sp>
          <p:nvSpPr>
            <p:cNvPr id="92" name="棱台 91"/>
            <p:cNvSpPr/>
            <p:nvPr>
              <p:custDataLst>
                <p:tags r:id="rId5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>
              <p:custDataLst>
                <p:tags r:id="rId54"/>
              </p:custDataLst>
            </p:nvPr>
          </p:nvSpPr>
          <p:spPr>
            <a:xfrm>
              <a:off x="492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\   |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230120" y="3359785"/>
            <a:ext cx="960345" cy="484505"/>
            <a:chOff x="4752" y="3342"/>
            <a:chExt cx="933" cy="763"/>
          </a:xfrm>
        </p:grpSpPr>
        <p:sp>
          <p:nvSpPr>
            <p:cNvPr id="95" name="棱台 94"/>
            <p:cNvSpPr/>
            <p:nvPr>
              <p:custDataLst>
                <p:tags r:id="rId5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文本框 95"/>
            <p:cNvSpPr txBox="1"/>
            <p:nvPr>
              <p:custDataLst>
                <p:tags r:id="rId56"/>
              </p:custDataLst>
            </p:nvPr>
          </p:nvSpPr>
          <p:spPr>
            <a:xfrm>
              <a:off x="4922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Tab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153410" y="3848100"/>
            <a:ext cx="582295" cy="484505"/>
            <a:chOff x="4752" y="3342"/>
            <a:chExt cx="917" cy="763"/>
          </a:xfrm>
        </p:grpSpPr>
        <p:sp>
          <p:nvSpPr>
            <p:cNvPr id="98" name="棱台 97"/>
            <p:cNvSpPr/>
            <p:nvPr>
              <p:custDataLst>
                <p:tags r:id="rId5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文本框 98"/>
            <p:cNvSpPr txBox="1"/>
            <p:nvPr>
              <p:custDataLst>
                <p:tags r:id="rId58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648710" y="3848100"/>
            <a:ext cx="563245" cy="484505"/>
            <a:chOff x="4752" y="3342"/>
            <a:chExt cx="887" cy="763"/>
          </a:xfrm>
        </p:grpSpPr>
        <p:sp>
          <p:nvSpPr>
            <p:cNvPr id="101" name="棱台 100"/>
            <p:cNvSpPr/>
            <p:nvPr>
              <p:custDataLst>
                <p:tags r:id="rId5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>
              <p:custDataLst>
                <p:tags r:id="rId60"/>
              </p:custDataLst>
            </p:nvPr>
          </p:nvSpPr>
          <p:spPr>
            <a:xfrm>
              <a:off x="487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134485" y="3848100"/>
            <a:ext cx="572770" cy="484505"/>
            <a:chOff x="4752" y="3342"/>
            <a:chExt cx="902" cy="763"/>
          </a:xfrm>
        </p:grpSpPr>
        <p:sp>
          <p:nvSpPr>
            <p:cNvPr id="104" name="棱台 103"/>
            <p:cNvSpPr/>
            <p:nvPr>
              <p:custDataLst>
                <p:tags r:id="rId6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文本框 104"/>
            <p:cNvSpPr txBox="1"/>
            <p:nvPr>
              <p:custDataLst>
                <p:tags r:id="rId62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D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628515" y="3848100"/>
            <a:ext cx="601345" cy="484505"/>
            <a:chOff x="4752" y="3342"/>
            <a:chExt cx="947" cy="763"/>
          </a:xfrm>
        </p:grpSpPr>
        <p:sp>
          <p:nvSpPr>
            <p:cNvPr id="107" name="棱台 106"/>
            <p:cNvSpPr/>
            <p:nvPr>
              <p:custDataLst>
                <p:tags r:id="rId6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文本框 107"/>
            <p:cNvSpPr txBox="1"/>
            <p:nvPr>
              <p:custDataLst>
                <p:tags r:id="rId64"/>
              </p:custDataLst>
            </p:nvPr>
          </p:nvSpPr>
          <p:spPr>
            <a:xfrm>
              <a:off x="493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122545" y="3848100"/>
            <a:ext cx="582295" cy="484505"/>
            <a:chOff x="4752" y="3342"/>
            <a:chExt cx="917" cy="763"/>
          </a:xfrm>
        </p:grpSpPr>
        <p:sp>
          <p:nvSpPr>
            <p:cNvPr id="110" name="棱台 109"/>
            <p:cNvSpPr/>
            <p:nvPr>
              <p:custDataLst>
                <p:tags r:id="rId6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文本框 110"/>
            <p:cNvSpPr txBox="1"/>
            <p:nvPr>
              <p:custDataLst>
                <p:tags r:id="rId66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G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619115" y="3848100"/>
            <a:ext cx="582295" cy="484505"/>
            <a:chOff x="4752" y="3342"/>
            <a:chExt cx="917" cy="763"/>
          </a:xfrm>
        </p:grpSpPr>
        <p:sp>
          <p:nvSpPr>
            <p:cNvPr id="113" name="棱台 112"/>
            <p:cNvSpPr/>
            <p:nvPr>
              <p:custDataLst>
                <p:tags r:id="rId6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文本框 113"/>
            <p:cNvSpPr txBox="1"/>
            <p:nvPr>
              <p:custDataLst>
                <p:tags r:id="rId68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H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110605" y="3851275"/>
            <a:ext cx="610870" cy="484505"/>
            <a:chOff x="4752" y="3342"/>
            <a:chExt cx="962" cy="763"/>
          </a:xfrm>
        </p:grpSpPr>
        <p:sp>
          <p:nvSpPr>
            <p:cNvPr id="116" name="棱台 115"/>
            <p:cNvSpPr/>
            <p:nvPr>
              <p:custDataLst>
                <p:tags r:id="rId6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文本框 116"/>
            <p:cNvSpPr txBox="1"/>
            <p:nvPr>
              <p:custDataLst>
                <p:tags r:id="rId70"/>
              </p:custDataLst>
            </p:nvPr>
          </p:nvSpPr>
          <p:spPr>
            <a:xfrm>
              <a:off x="495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J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602095" y="3851275"/>
            <a:ext cx="591820" cy="484505"/>
            <a:chOff x="4752" y="3342"/>
            <a:chExt cx="932" cy="763"/>
          </a:xfrm>
        </p:grpSpPr>
        <p:sp>
          <p:nvSpPr>
            <p:cNvPr id="119" name="棱台 118"/>
            <p:cNvSpPr/>
            <p:nvPr>
              <p:custDataLst>
                <p:tags r:id="rId7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文本框 119"/>
            <p:cNvSpPr txBox="1"/>
            <p:nvPr>
              <p:custDataLst>
                <p:tags r:id="rId72"/>
              </p:custDataLst>
            </p:nvPr>
          </p:nvSpPr>
          <p:spPr>
            <a:xfrm>
              <a:off x="492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K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089140" y="3855085"/>
            <a:ext cx="582295" cy="484505"/>
            <a:chOff x="4752" y="3342"/>
            <a:chExt cx="917" cy="763"/>
          </a:xfrm>
        </p:grpSpPr>
        <p:sp>
          <p:nvSpPr>
            <p:cNvPr id="122" name="棱台 121"/>
            <p:cNvSpPr/>
            <p:nvPr>
              <p:custDataLst>
                <p:tags r:id="rId7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>
              <p:custDataLst>
                <p:tags r:id="rId74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585075" y="3848100"/>
            <a:ext cx="572770" cy="484505"/>
            <a:chOff x="4752" y="3342"/>
            <a:chExt cx="902" cy="763"/>
          </a:xfrm>
        </p:grpSpPr>
        <p:sp>
          <p:nvSpPr>
            <p:cNvPr id="125" name="棱台 124"/>
            <p:cNvSpPr/>
            <p:nvPr>
              <p:custDataLst>
                <p:tags r:id="rId7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文本框 125"/>
            <p:cNvSpPr txBox="1"/>
            <p:nvPr>
              <p:custDataLst>
                <p:tags r:id="rId76"/>
              </p:custDataLst>
            </p:nvPr>
          </p:nvSpPr>
          <p:spPr>
            <a:xfrm>
              <a:off x="489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; :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8068310" y="3851275"/>
            <a:ext cx="534670" cy="484505"/>
            <a:chOff x="4752" y="3342"/>
            <a:chExt cx="842" cy="763"/>
          </a:xfrm>
        </p:grpSpPr>
        <p:sp>
          <p:nvSpPr>
            <p:cNvPr id="128" name="棱台 127"/>
            <p:cNvSpPr/>
            <p:nvPr>
              <p:custDataLst>
                <p:tags r:id="rId7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文本框 128"/>
            <p:cNvSpPr txBox="1"/>
            <p:nvPr>
              <p:custDataLst>
                <p:tags r:id="rId78"/>
              </p:custDataLst>
            </p:nvPr>
          </p:nvSpPr>
          <p:spPr>
            <a:xfrm>
              <a:off x="4831" y="3562"/>
              <a:ext cx="763" cy="4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 spc="120">
                <a:solidFill>
                  <a:schemeClr val="tx1"/>
                </a:solidFill>
                <a:uFillTx/>
                <a:latin typeface="Consolas" panose="020B0609020204030204" charset="0"/>
                <a:ea typeface="汉仪文黑-85W" panose="00020600040101010101" charset="-122"/>
                <a:cs typeface="Consolas" panose="020B0609020204030204" charset="0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 spc="120">
                  <a:solidFill>
                    <a:schemeClr val="tx1"/>
                  </a:solidFill>
                  <a:uFillTx/>
                  <a:latin typeface="Consolas" panose="020B0609020204030204" charset="0"/>
                  <a:ea typeface="汉仪文黑-85W" panose="00020600040101010101" charset="-122"/>
                  <a:cs typeface="Consolas" panose="020B0609020204030204" charset="0"/>
                </a:rPr>
                <a:t>’”</a:t>
              </a:r>
              <a:endParaRPr lang="en-US" altLang="zh-CN" sz="1200" spc="120">
                <a:solidFill>
                  <a:schemeClr val="tx1"/>
                </a:solidFill>
                <a:uFillTx/>
                <a:latin typeface="Consolas" panose="020B0609020204030204" charset="0"/>
                <a:ea typeface="汉仪文黑-85W" panose="00020600040101010101" charset="-122"/>
                <a:cs typeface="Consolas" panose="020B0609020204030204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8555355" y="3848100"/>
            <a:ext cx="1423035" cy="484505"/>
            <a:chOff x="4752" y="3342"/>
            <a:chExt cx="941" cy="763"/>
          </a:xfrm>
        </p:grpSpPr>
        <p:sp>
          <p:nvSpPr>
            <p:cNvPr id="131" name="棱台 130"/>
            <p:cNvSpPr/>
            <p:nvPr>
              <p:custDataLst>
                <p:tags r:id="rId7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>
              <p:custDataLst>
                <p:tags r:id="rId80"/>
              </p:custDataLst>
            </p:nvPr>
          </p:nvSpPr>
          <p:spPr>
            <a:xfrm>
              <a:off x="4930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Enter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235200" y="3845560"/>
            <a:ext cx="1099820" cy="484505"/>
            <a:chOff x="4195" y="1337"/>
            <a:chExt cx="679" cy="763"/>
          </a:xfrm>
        </p:grpSpPr>
        <p:sp>
          <p:nvSpPr>
            <p:cNvPr id="134" name="棱台 133"/>
            <p:cNvSpPr/>
            <p:nvPr>
              <p:custDataLst>
                <p:tags r:id="rId81"/>
              </p:custDataLst>
            </p:nvPr>
          </p:nvSpPr>
          <p:spPr>
            <a:xfrm>
              <a:off x="4195" y="1337"/>
              <a:ext cx="562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>
              <p:custDataLst>
                <p:tags r:id="rId82"/>
              </p:custDataLst>
            </p:nvPr>
          </p:nvSpPr>
          <p:spPr>
            <a:xfrm>
              <a:off x="4199" y="1521"/>
              <a:ext cx="675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100">
                  <a:latin typeface="汉仪文黑-85W" panose="00020600040101010101" charset="-122"/>
                  <a:ea typeface="汉仪文黑-85W" panose="00020600040101010101" charset="-122"/>
                </a:rPr>
                <a:t>Caps Lock</a:t>
              </a: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3358515" y="4345940"/>
            <a:ext cx="582295" cy="484505"/>
            <a:chOff x="4752" y="3342"/>
            <a:chExt cx="917" cy="763"/>
          </a:xfrm>
        </p:grpSpPr>
        <p:sp>
          <p:nvSpPr>
            <p:cNvPr id="137" name="棱台 136"/>
            <p:cNvSpPr/>
            <p:nvPr>
              <p:custDataLst>
                <p:tags r:id="rId8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8" name="文本框 137"/>
            <p:cNvSpPr txBox="1"/>
            <p:nvPr>
              <p:custDataLst>
                <p:tags r:id="rId84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Z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853815" y="4345940"/>
            <a:ext cx="582295" cy="484505"/>
            <a:chOff x="4752" y="3342"/>
            <a:chExt cx="917" cy="763"/>
          </a:xfrm>
        </p:grpSpPr>
        <p:sp>
          <p:nvSpPr>
            <p:cNvPr id="140" name="棱台 139"/>
            <p:cNvSpPr/>
            <p:nvPr>
              <p:custDataLst>
                <p:tags r:id="rId8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>
              <p:custDataLst>
                <p:tags r:id="rId86"/>
              </p:custDataLst>
            </p:nvPr>
          </p:nvSpPr>
          <p:spPr>
            <a:xfrm>
              <a:off x="4906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X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4339590" y="4345940"/>
            <a:ext cx="572770" cy="484505"/>
            <a:chOff x="4752" y="3342"/>
            <a:chExt cx="902" cy="763"/>
          </a:xfrm>
        </p:grpSpPr>
        <p:sp>
          <p:nvSpPr>
            <p:cNvPr id="143" name="棱台 142"/>
            <p:cNvSpPr/>
            <p:nvPr>
              <p:custDataLst>
                <p:tags r:id="rId8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>
              <p:custDataLst>
                <p:tags r:id="rId88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4833620" y="4345940"/>
            <a:ext cx="582295" cy="484505"/>
            <a:chOff x="4752" y="3342"/>
            <a:chExt cx="917" cy="763"/>
          </a:xfrm>
        </p:grpSpPr>
        <p:sp>
          <p:nvSpPr>
            <p:cNvPr id="146" name="棱台 145"/>
            <p:cNvSpPr/>
            <p:nvPr>
              <p:custDataLst>
                <p:tags r:id="rId8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7" name="文本框 146"/>
            <p:cNvSpPr txBox="1"/>
            <p:nvPr>
              <p:custDataLst>
                <p:tags r:id="rId90"/>
              </p:custDataLst>
            </p:nvPr>
          </p:nvSpPr>
          <p:spPr>
            <a:xfrm>
              <a:off x="4906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V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5327650" y="4345940"/>
            <a:ext cx="582295" cy="484505"/>
            <a:chOff x="4752" y="3342"/>
            <a:chExt cx="917" cy="763"/>
          </a:xfrm>
        </p:grpSpPr>
        <p:sp>
          <p:nvSpPr>
            <p:cNvPr id="149" name="棱台 148"/>
            <p:cNvSpPr/>
            <p:nvPr>
              <p:custDataLst>
                <p:tags r:id="rId9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0" name="文本框 149"/>
            <p:cNvSpPr txBox="1"/>
            <p:nvPr>
              <p:custDataLst>
                <p:tags r:id="rId92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B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824220" y="4345940"/>
            <a:ext cx="582295" cy="484505"/>
            <a:chOff x="4752" y="3342"/>
            <a:chExt cx="917" cy="763"/>
          </a:xfrm>
        </p:grpSpPr>
        <p:sp>
          <p:nvSpPr>
            <p:cNvPr id="152" name="棱台 151"/>
            <p:cNvSpPr/>
            <p:nvPr>
              <p:custDataLst>
                <p:tags r:id="rId9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3" name="文本框 152"/>
            <p:cNvSpPr txBox="1"/>
            <p:nvPr>
              <p:custDataLst>
                <p:tags r:id="rId94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6315710" y="4349115"/>
            <a:ext cx="572770" cy="484505"/>
            <a:chOff x="4752" y="3342"/>
            <a:chExt cx="902" cy="763"/>
          </a:xfrm>
        </p:grpSpPr>
        <p:sp>
          <p:nvSpPr>
            <p:cNvPr id="155" name="棱台 154"/>
            <p:cNvSpPr/>
            <p:nvPr>
              <p:custDataLst>
                <p:tags r:id="rId9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文本框 155"/>
            <p:cNvSpPr txBox="1"/>
            <p:nvPr>
              <p:custDataLst>
                <p:tags r:id="rId96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M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6807200" y="4349115"/>
            <a:ext cx="553720" cy="484505"/>
            <a:chOff x="4752" y="3342"/>
            <a:chExt cx="872" cy="763"/>
          </a:xfrm>
        </p:grpSpPr>
        <p:sp>
          <p:nvSpPr>
            <p:cNvPr id="158" name="棱台 157"/>
            <p:cNvSpPr/>
            <p:nvPr>
              <p:custDataLst>
                <p:tags r:id="rId9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9" name="文本框 158"/>
            <p:cNvSpPr txBox="1"/>
            <p:nvPr>
              <p:custDataLst>
                <p:tags r:id="rId98"/>
              </p:custDataLst>
            </p:nvPr>
          </p:nvSpPr>
          <p:spPr>
            <a:xfrm>
              <a:off x="486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, &lt;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7294245" y="4352925"/>
            <a:ext cx="553720" cy="484505"/>
            <a:chOff x="4752" y="3342"/>
            <a:chExt cx="872" cy="763"/>
          </a:xfrm>
        </p:grpSpPr>
        <p:sp>
          <p:nvSpPr>
            <p:cNvPr id="161" name="棱台 160"/>
            <p:cNvSpPr/>
            <p:nvPr>
              <p:custDataLst>
                <p:tags r:id="rId9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文本框 161"/>
            <p:cNvSpPr txBox="1"/>
            <p:nvPr>
              <p:custDataLst>
                <p:tags r:id="rId100"/>
              </p:custDataLst>
            </p:nvPr>
          </p:nvSpPr>
          <p:spPr>
            <a:xfrm>
              <a:off x="4861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. &gt;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7790180" y="4345940"/>
            <a:ext cx="544195" cy="484505"/>
            <a:chOff x="4752" y="3342"/>
            <a:chExt cx="857" cy="763"/>
          </a:xfrm>
        </p:grpSpPr>
        <p:sp>
          <p:nvSpPr>
            <p:cNvPr id="164" name="棱台 163"/>
            <p:cNvSpPr/>
            <p:nvPr>
              <p:custDataLst>
                <p:tags r:id="rId10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文本框 164"/>
            <p:cNvSpPr txBox="1"/>
            <p:nvPr>
              <p:custDataLst>
                <p:tags r:id="rId102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/ ?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8274685" y="4349115"/>
            <a:ext cx="1814830" cy="484505"/>
            <a:chOff x="4752" y="3342"/>
            <a:chExt cx="976" cy="763"/>
          </a:xfrm>
        </p:grpSpPr>
        <p:sp>
          <p:nvSpPr>
            <p:cNvPr id="167" name="棱台 166"/>
            <p:cNvSpPr/>
            <p:nvPr>
              <p:custDataLst>
                <p:tags r:id="rId10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文本框 167"/>
            <p:cNvSpPr txBox="1"/>
            <p:nvPr>
              <p:custDataLst>
                <p:tags r:id="rId104"/>
              </p:custDataLst>
            </p:nvPr>
          </p:nvSpPr>
          <p:spPr>
            <a:xfrm>
              <a:off x="4965" y="364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2225675" y="2191385"/>
            <a:ext cx="506095" cy="484505"/>
            <a:chOff x="4752" y="3342"/>
            <a:chExt cx="797" cy="763"/>
          </a:xfrm>
        </p:grpSpPr>
        <p:sp>
          <p:nvSpPr>
            <p:cNvPr id="173" name="棱台 172"/>
            <p:cNvSpPr/>
            <p:nvPr>
              <p:custDataLst>
                <p:tags r:id="rId10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文本框 173"/>
            <p:cNvSpPr txBox="1"/>
            <p:nvPr>
              <p:custDataLst>
                <p:tags r:id="rId106"/>
              </p:custDataLst>
            </p:nvPr>
          </p:nvSpPr>
          <p:spPr>
            <a:xfrm>
              <a:off x="4786" y="362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Esc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3218180" y="2191385"/>
            <a:ext cx="544195" cy="484505"/>
            <a:chOff x="4752" y="3342"/>
            <a:chExt cx="857" cy="763"/>
          </a:xfrm>
        </p:grpSpPr>
        <p:sp>
          <p:nvSpPr>
            <p:cNvPr id="176" name="棱台 175"/>
            <p:cNvSpPr/>
            <p:nvPr>
              <p:custDataLst>
                <p:tags r:id="rId10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文本框 176"/>
            <p:cNvSpPr txBox="1"/>
            <p:nvPr>
              <p:custDataLst>
                <p:tags r:id="rId108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3703955" y="2191385"/>
            <a:ext cx="544195" cy="484505"/>
            <a:chOff x="4752" y="3342"/>
            <a:chExt cx="857" cy="763"/>
          </a:xfrm>
        </p:grpSpPr>
        <p:sp>
          <p:nvSpPr>
            <p:cNvPr id="179" name="棱台 178"/>
            <p:cNvSpPr/>
            <p:nvPr>
              <p:custDataLst>
                <p:tags r:id="rId10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文本框 179"/>
            <p:cNvSpPr txBox="1"/>
            <p:nvPr>
              <p:custDataLst>
                <p:tags r:id="rId110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F2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4197985" y="2191385"/>
            <a:ext cx="544195" cy="484505"/>
            <a:chOff x="4752" y="3342"/>
            <a:chExt cx="857" cy="763"/>
          </a:xfrm>
        </p:grpSpPr>
        <p:sp>
          <p:nvSpPr>
            <p:cNvPr id="182" name="棱台 181"/>
            <p:cNvSpPr/>
            <p:nvPr>
              <p:custDataLst>
                <p:tags r:id="rId11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文本框 182"/>
            <p:cNvSpPr txBox="1"/>
            <p:nvPr>
              <p:custDataLst>
                <p:tags r:id="rId112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F3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4692015" y="2191385"/>
            <a:ext cx="525145" cy="484505"/>
            <a:chOff x="4752" y="3342"/>
            <a:chExt cx="827" cy="763"/>
          </a:xfrm>
        </p:grpSpPr>
        <p:sp>
          <p:nvSpPr>
            <p:cNvPr id="185" name="棱台 184"/>
            <p:cNvSpPr/>
            <p:nvPr>
              <p:custDataLst>
                <p:tags r:id="rId11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文本框 185"/>
            <p:cNvSpPr txBox="1"/>
            <p:nvPr>
              <p:custDataLst>
                <p:tags r:id="rId114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F4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5476240" y="2185035"/>
            <a:ext cx="544195" cy="484505"/>
            <a:chOff x="4752" y="3342"/>
            <a:chExt cx="857" cy="763"/>
          </a:xfrm>
        </p:grpSpPr>
        <p:sp>
          <p:nvSpPr>
            <p:cNvPr id="188" name="棱台 187"/>
            <p:cNvSpPr/>
            <p:nvPr>
              <p:custDataLst>
                <p:tags r:id="rId11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9" name="文本框 188"/>
            <p:cNvSpPr txBox="1"/>
            <p:nvPr>
              <p:custDataLst>
                <p:tags r:id="rId116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F5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5962015" y="2185035"/>
            <a:ext cx="544195" cy="484505"/>
            <a:chOff x="4752" y="3342"/>
            <a:chExt cx="857" cy="763"/>
          </a:xfrm>
        </p:grpSpPr>
        <p:sp>
          <p:nvSpPr>
            <p:cNvPr id="191" name="棱台 190"/>
            <p:cNvSpPr/>
            <p:nvPr>
              <p:custDataLst>
                <p:tags r:id="rId11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2" name="文本框 191"/>
            <p:cNvSpPr txBox="1"/>
            <p:nvPr>
              <p:custDataLst>
                <p:tags r:id="rId118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F6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6456045" y="2185035"/>
            <a:ext cx="544195" cy="484505"/>
            <a:chOff x="4752" y="3342"/>
            <a:chExt cx="857" cy="763"/>
          </a:xfrm>
        </p:grpSpPr>
        <p:sp>
          <p:nvSpPr>
            <p:cNvPr id="194" name="棱台 193"/>
            <p:cNvSpPr/>
            <p:nvPr>
              <p:custDataLst>
                <p:tags r:id="rId11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文本框 194"/>
            <p:cNvSpPr txBox="1"/>
            <p:nvPr>
              <p:custDataLst>
                <p:tags r:id="rId120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F7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6950075" y="2185035"/>
            <a:ext cx="525145" cy="484505"/>
            <a:chOff x="4752" y="3342"/>
            <a:chExt cx="827" cy="763"/>
          </a:xfrm>
        </p:grpSpPr>
        <p:sp>
          <p:nvSpPr>
            <p:cNvPr id="197" name="棱台 196"/>
            <p:cNvSpPr/>
            <p:nvPr>
              <p:custDataLst>
                <p:tags r:id="rId12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文本框 197"/>
            <p:cNvSpPr txBox="1"/>
            <p:nvPr>
              <p:custDataLst>
                <p:tags r:id="rId122"/>
              </p:custDataLst>
            </p:nvPr>
          </p:nvSpPr>
          <p:spPr>
            <a:xfrm>
              <a:off x="481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F8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7706360" y="2185035"/>
            <a:ext cx="544195" cy="484505"/>
            <a:chOff x="4752" y="3342"/>
            <a:chExt cx="857" cy="763"/>
          </a:xfrm>
        </p:grpSpPr>
        <p:sp>
          <p:nvSpPr>
            <p:cNvPr id="200" name="棱台 199"/>
            <p:cNvSpPr/>
            <p:nvPr>
              <p:custDataLst>
                <p:tags r:id="rId12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文本框 200"/>
            <p:cNvSpPr txBox="1"/>
            <p:nvPr>
              <p:custDataLst>
                <p:tags r:id="rId124"/>
              </p:custDataLst>
            </p:nvPr>
          </p:nvSpPr>
          <p:spPr>
            <a:xfrm>
              <a:off x="484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F9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8192135" y="2185035"/>
            <a:ext cx="506095" cy="484505"/>
            <a:chOff x="4752" y="3342"/>
            <a:chExt cx="797" cy="763"/>
          </a:xfrm>
        </p:grpSpPr>
        <p:sp>
          <p:nvSpPr>
            <p:cNvPr id="203" name="棱台 202"/>
            <p:cNvSpPr/>
            <p:nvPr>
              <p:custDataLst>
                <p:tags r:id="rId12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文本框 203"/>
            <p:cNvSpPr txBox="1"/>
            <p:nvPr>
              <p:custDataLst>
                <p:tags r:id="rId126"/>
              </p:custDataLst>
            </p:nvPr>
          </p:nvSpPr>
          <p:spPr>
            <a:xfrm>
              <a:off x="478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F10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8686165" y="2185035"/>
            <a:ext cx="506095" cy="484505"/>
            <a:chOff x="4752" y="3342"/>
            <a:chExt cx="797" cy="763"/>
          </a:xfrm>
        </p:grpSpPr>
        <p:sp>
          <p:nvSpPr>
            <p:cNvPr id="206" name="棱台 205"/>
            <p:cNvSpPr/>
            <p:nvPr>
              <p:custDataLst>
                <p:tags r:id="rId12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文本框 206"/>
            <p:cNvSpPr txBox="1"/>
            <p:nvPr>
              <p:custDataLst>
                <p:tags r:id="rId128"/>
              </p:custDataLst>
            </p:nvPr>
          </p:nvSpPr>
          <p:spPr>
            <a:xfrm>
              <a:off x="4786" y="350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F11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9180195" y="2185035"/>
            <a:ext cx="496570" cy="484505"/>
            <a:chOff x="4752" y="3342"/>
            <a:chExt cx="782" cy="763"/>
          </a:xfrm>
        </p:grpSpPr>
        <p:sp>
          <p:nvSpPr>
            <p:cNvPr id="209" name="棱台 208"/>
            <p:cNvSpPr/>
            <p:nvPr>
              <p:custDataLst>
                <p:tags r:id="rId12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0" name="文本框 209"/>
            <p:cNvSpPr txBox="1"/>
            <p:nvPr>
              <p:custDataLst>
                <p:tags r:id="rId130"/>
              </p:custDataLst>
            </p:nvPr>
          </p:nvSpPr>
          <p:spPr>
            <a:xfrm>
              <a:off x="477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F12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2230120" y="4843145"/>
            <a:ext cx="829236" cy="484505"/>
            <a:chOff x="4752" y="3342"/>
            <a:chExt cx="897" cy="763"/>
          </a:xfrm>
        </p:grpSpPr>
        <p:sp>
          <p:nvSpPr>
            <p:cNvPr id="212" name="棱台 211"/>
            <p:cNvSpPr/>
            <p:nvPr>
              <p:custDataLst>
                <p:tags r:id="rId13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文本框 212"/>
            <p:cNvSpPr txBox="1"/>
            <p:nvPr>
              <p:custDataLst>
                <p:tags r:id="rId132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2933065" y="4843145"/>
            <a:ext cx="829236" cy="484505"/>
            <a:chOff x="4752" y="3342"/>
            <a:chExt cx="897" cy="763"/>
          </a:xfrm>
        </p:grpSpPr>
        <p:sp>
          <p:nvSpPr>
            <p:cNvPr id="215" name="棱台 214"/>
            <p:cNvSpPr/>
            <p:nvPr>
              <p:custDataLst>
                <p:tags r:id="rId13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6" name="文本框 215"/>
            <p:cNvSpPr txBox="1"/>
            <p:nvPr>
              <p:custDataLst>
                <p:tags r:id="rId134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Win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3641090" y="4843145"/>
            <a:ext cx="856970" cy="484505"/>
            <a:chOff x="4752" y="3342"/>
            <a:chExt cx="927" cy="763"/>
          </a:xfrm>
        </p:grpSpPr>
        <p:sp>
          <p:nvSpPr>
            <p:cNvPr id="218" name="棱台 217"/>
            <p:cNvSpPr/>
            <p:nvPr>
              <p:custDataLst>
                <p:tags r:id="rId13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文本框 218"/>
            <p:cNvSpPr txBox="1"/>
            <p:nvPr>
              <p:custDataLst>
                <p:tags r:id="rId136"/>
              </p:custDataLst>
            </p:nvPr>
          </p:nvSpPr>
          <p:spPr>
            <a:xfrm>
              <a:off x="491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Alt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7574915" y="4843145"/>
            <a:ext cx="829236" cy="484505"/>
            <a:chOff x="4752" y="3342"/>
            <a:chExt cx="897" cy="763"/>
          </a:xfrm>
        </p:grpSpPr>
        <p:sp>
          <p:nvSpPr>
            <p:cNvPr id="221" name="棱台 220"/>
            <p:cNvSpPr/>
            <p:nvPr>
              <p:custDataLst>
                <p:tags r:id="rId137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2" name="文本框 221"/>
            <p:cNvSpPr txBox="1"/>
            <p:nvPr>
              <p:custDataLst>
                <p:tags r:id="rId138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Win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8277860" y="4843145"/>
            <a:ext cx="875459" cy="484505"/>
            <a:chOff x="4752" y="3342"/>
            <a:chExt cx="947" cy="763"/>
          </a:xfrm>
        </p:grpSpPr>
        <p:sp>
          <p:nvSpPr>
            <p:cNvPr id="224" name="棱台 223"/>
            <p:cNvSpPr/>
            <p:nvPr>
              <p:custDataLst>
                <p:tags r:id="rId139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文本框 224"/>
            <p:cNvSpPr txBox="1"/>
            <p:nvPr>
              <p:custDataLst>
                <p:tags r:id="rId140"/>
              </p:custDataLst>
            </p:nvPr>
          </p:nvSpPr>
          <p:spPr>
            <a:xfrm>
              <a:off x="4936" y="3636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Fn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8985885" y="4843145"/>
            <a:ext cx="829236" cy="484505"/>
            <a:chOff x="4752" y="3342"/>
            <a:chExt cx="897" cy="763"/>
          </a:xfrm>
        </p:grpSpPr>
        <p:sp>
          <p:nvSpPr>
            <p:cNvPr id="227" name="棱台 226"/>
            <p:cNvSpPr/>
            <p:nvPr>
              <p:custDataLst>
                <p:tags r:id="rId141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8" name="文本框 227"/>
            <p:cNvSpPr txBox="1"/>
            <p:nvPr>
              <p:custDataLst>
                <p:tags r:id="rId142"/>
              </p:custDataLst>
            </p:nvPr>
          </p:nvSpPr>
          <p:spPr>
            <a:xfrm>
              <a:off x="488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6864350" y="4846320"/>
            <a:ext cx="856970" cy="484505"/>
            <a:chOff x="4752" y="3342"/>
            <a:chExt cx="927" cy="763"/>
          </a:xfrm>
        </p:grpSpPr>
        <p:sp>
          <p:nvSpPr>
            <p:cNvPr id="230" name="棱台 229"/>
            <p:cNvSpPr/>
            <p:nvPr>
              <p:custDataLst>
                <p:tags r:id="rId14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1" name="文本框 230"/>
            <p:cNvSpPr txBox="1"/>
            <p:nvPr>
              <p:custDataLst>
                <p:tags r:id="rId144"/>
              </p:custDataLst>
            </p:nvPr>
          </p:nvSpPr>
          <p:spPr>
            <a:xfrm>
              <a:off x="4916" y="3651"/>
              <a:ext cx="763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Alt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347210" y="4843145"/>
            <a:ext cx="2510790" cy="484505"/>
            <a:chOff x="4752" y="3342"/>
            <a:chExt cx="763" cy="763"/>
          </a:xfrm>
        </p:grpSpPr>
        <p:sp>
          <p:nvSpPr>
            <p:cNvPr id="233" name="棱台 232"/>
            <p:cNvSpPr/>
            <p:nvPr>
              <p:custDataLst>
                <p:tags r:id="rId145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4" name="文本框 233"/>
            <p:cNvSpPr txBox="1"/>
            <p:nvPr>
              <p:custDataLst>
                <p:tags r:id="rId146"/>
              </p:custDataLst>
            </p:nvPr>
          </p:nvSpPr>
          <p:spPr>
            <a:xfrm>
              <a:off x="5043" y="3651"/>
              <a:ext cx="351" cy="3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Space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47"/>
            </p:custDataLst>
          </p:nvPr>
        </p:nvSpPr>
        <p:spPr>
          <a:xfrm>
            <a:off x="890905" y="649605"/>
            <a:ext cx="1899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键盘的布局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grpSp>
        <p:nvGrpSpPr>
          <p:cNvPr id="245" name="组合 244"/>
          <p:cNvGrpSpPr/>
          <p:nvPr/>
        </p:nvGrpSpPr>
        <p:grpSpPr>
          <a:xfrm>
            <a:off x="2230120" y="4846320"/>
            <a:ext cx="828675" cy="483870"/>
            <a:chOff x="3508" y="8547"/>
            <a:chExt cx="1305" cy="762"/>
          </a:xfrm>
        </p:grpSpPr>
        <p:sp>
          <p:nvSpPr>
            <p:cNvPr id="240" name="棱台 239"/>
            <p:cNvSpPr/>
            <p:nvPr>
              <p:custDataLst>
                <p:tags r:id="rId148"/>
              </p:custDataLst>
            </p:nvPr>
          </p:nvSpPr>
          <p:spPr>
            <a:xfrm>
              <a:off x="3508" y="8547"/>
              <a:ext cx="1111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1" name="文本框 240"/>
            <p:cNvSpPr txBox="1"/>
            <p:nvPr>
              <p:custDataLst>
                <p:tags r:id="rId149"/>
              </p:custDataLst>
            </p:nvPr>
          </p:nvSpPr>
          <p:spPr>
            <a:xfrm>
              <a:off x="3703" y="8856"/>
              <a:ext cx="1111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8274050" y="4355465"/>
            <a:ext cx="1418766" cy="484505"/>
            <a:chOff x="4752" y="3342"/>
            <a:chExt cx="763" cy="763"/>
          </a:xfrm>
          <a:solidFill>
            <a:srgbClr val="FFFF00"/>
          </a:solidFill>
        </p:grpSpPr>
        <p:sp>
          <p:nvSpPr>
            <p:cNvPr id="247" name="棱台 246"/>
            <p:cNvSpPr/>
            <p:nvPr>
              <p:custDataLst>
                <p:tags r:id="rId15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8" name="文本框 247"/>
            <p:cNvSpPr txBox="1"/>
            <p:nvPr>
              <p:custDataLst>
                <p:tags r:id="rId151"/>
              </p:custDataLst>
            </p:nvPr>
          </p:nvSpPr>
          <p:spPr>
            <a:xfrm>
              <a:off x="4975" y="3641"/>
              <a:ext cx="364" cy="2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2230120" y="4345305"/>
            <a:ext cx="1131570" cy="480695"/>
            <a:chOff x="4752" y="3342"/>
            <a:chExt cx="763" cy="763"/>
          </a:xfrm>
          <a:solidFill>
            <a:srgbClr val="FFFF00"/>
          </a:solidFill>
        </p:grpSpPr>
        <p:sp>
          <p:nvSpPr>
            <p:cNvPr id="250" name="棱台 249"/>
            <p:cNvSpPr/>
            <p:nvPr>
              <p:custDataLst>
                <p:tags r:id="rId152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1" name="文本框 250"/>
            <p:cNvSpPr txBox="1"/>
            <p:nvPr>
              <p:custDataLst>
                <p:tags r:id="rId153"/>
              </p:custDataLst>
            </p:nvPr>
          </p:nvSpPr>
          <p:spPr>
            <a:xfrm>
              <a:off x="4958" y="3646"/>
              <a:ext cx="427" cy="289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Shift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2235200" y="3844290"/>
            <a:ext cx="920750" cy="483870"/>
            <a:chOff x="5642" y="1182"/>
            <a:chExt cx="1450" cy="762"/>
          </a:xfrm>
        </p:grpSpPr>
        <p:sp>
          <p:nvSpPr>
            <p:cNvPr id="260" name="棱台 259"/>
            <p:cNvSpPr/>
            <p:nvPr>
              <p:custDataLst>
                <p:tags r:id="rId154"/>
              </p:custDataLst>
            </p:nvPr>
          </p:nvSpPr>
          <p:spPr>
            <a:xfrm>
              <a:off x="5642" y="1182"/>
              <a:ext cx="1434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1" name="文本框 260"/>
            <p:cNvSpPr txBox="1"/>
            <p:nvPr>
              <p:custDataLst>
                <p:tags r:id="rId155"/>
              </p:custDataLst>
            </p:nvPr>
          </p:nvSpPr>
          <p:spPr>
            <a:xfrm>
              <a:off x="5652" y="1366"/>
              <a:ext cx="1441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100">
                  <a:latin typeface="汉仪文黑-85W" panose="00020600040101010101" charset="-122"/>
                  <a:ea typeface="汉仪文黑-85W" panose="00020600040101010101" charset="-122"/>
                </a:rPr>
                <a:t>Caps Lock</a:t>
              </a:r>
              <a:endParaRPr lang="en-US" altLang="zh-CN" sz="11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8985885" y="4846320"/>
            <a:ext cx="828675" cy="483870"/>
            <a:chOff x="3508" y="8547"/>
            <a:chExt cx="1305" cy="762"/>
          </a:xfrm>
        </p:grpSpPr>
        <p:sp>
          <p:nvSpPr>
            <p:cNvPr id="267" name="棱台 266"/>
            <p:cNvSpPr/>
            <p:nvPr>
              <p:custDataLst>
                <p:tags r:id="rId156"/>
              </p:custDataLst>
            </p:nvPr>
          </p:nvSpPr>
          <p:spPr>
            <a:xfrm>
              <a:off x="3508" y="8547"/>
              <a:ext cx="1111" cy="763"/>
            </a:xfrm>
            <a:prstGeom prst="bevel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文本框 267"/>
            <p:cNvSpPr txBox="1"/>
            <p:nvPr>
              <p:custDataLst>
                <p:tags r:id="rId157"/>
              </p:custDataLst>
            </p:nvPr>
          </p:nvSpPr>
          <p:spPr>
            <a:xfrm>
              <a:off x="3703" y="8856"/>
              <a:ext cx="1111" cy="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Ctrl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39590" y="4355465"/>
            <a:ext cx="572770" cy="484505"/>
            <a:chOff x="4752" y="3342"/>
            <a:chExt cx="902" cy="763"/>
          </a:xfrm>
        </p:grpSpPr>
        <p:sp>
          <p:nvSpPr>
            <p:cNvPr id="4" name="棱台 3"/>
            <p:cNvSpPr/>
            <p:nvPr>
              <p:custDataLst>
                <p:tags r:id="rId158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59"/>
              </p:custDataLst>
            </p:nvPr>
          </p:nvSpPr>
          <p:spPr>
            <a:xfrm>
              <a:off x="489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C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-63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Ctrl + C ——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复制选中文字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37525" y="2865755"/>
            <a:ext cx="534670" cy="484505"/>
            <a:chOff x="4752" y="3342"/>
            <a:chExt cx="842" cy="763"/>
          </a:xfrm>
        </p:grpSpPr>
        <p:sp>
          <p:nvSpPr>
            <p:cNvPr id="8" name="棱台 7"/>
            <p:cNvSpPr/>
            <p:nvPr>
              <p:custDataLst>
                <p:tags r:id="rId160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61"/>
              </p:custDataLst>
            </p:nvPr>
          </p:nvSpPr>
          <p:spPr>
            <a:xfrm>
              <a:off x="4831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=+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162"/>
            </p:custDataLst>
          </p:nvPr>
        </p:nvSpPr>
        <p:spPr>
          <a:xfrm>
            <a:off x="571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Shift ——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切换键盘的上档键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33620" y="4345940"/>
            <a:ext cx="582295" cy="484505"/>
            <a:chOff x="4752" y="3342"/>
            <a:chExt cx="917" cy="763"/>
          </a:xfrm>
        </p:grpSpPr>
        <p:sp>
          <p:nvSpPr>
            <p:cNvPr id="16" name="棱台 15"/>
            <p:cNvSpPr/>
            <p:nvPr>
              <p:custDataLst>
                <p:tags r:id="rId163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文本框 168"/>
            <p:cNvSpPr txBox="1"/>
            <p:nvPr>
              <p:custDataLst>
                <p:tags r:id="rId164"/>
              </p:custDataLst>
            </p:nvPr>
          </p:nvSpPr>
          <p:spPr>
            <a:xfrm>
              <a:off x="4906" y="3536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V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  <p:sp>
        <p:nvSpPr>
          <p:cNvPr id="170" name="文本框 169"/>
          <p:cNvSpPr txBox="1"/>
          <p:nvPr>
            <p:custDataLst>
              <p:tags r:id="rId165"/>
            </p:custDataLst>
          </p:nvPr>
        </p:nvSpPr>
        <p:spPr>
          <a:xfrm>
            <a:off x="5715" y="139509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Ctrl + V ——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粘贴选中的文字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2724150" y="2868930"/>
            <a:ext cx="582295" cy="484505"/>
            <a:chOff x="4752" y="3342"/>
            <a:chExt cx="917" cy="763"/>
          </a:xfrm>
        </p:grpSpPr>
        <p:sp>
          <p:nvSpPr>
            <p:cNvPr id="236" name="棱台 235"/>
            <p:cNvSpPr/>
            <p:nvPr>
              <p:custDataLst>
                <p:tags r:id="rId166"/>
              </p:custDataLst>
            </p:nvPr>
          </p:nvSpPr>
          <p:spPr>
            <a:xfrm>
              <a:off x="4752" y="3342"/>
              <a:ext cx="763" cy="763"/>
            </a:xfrm>
            <a:prstGeom prst="bevel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7" name="文本框 236"/>
            <p:cNvSpPr txBox="1"/>
            <p:nvPr>
              <p:custDataLst>
                <p:tags r:id="rId167"/>
              </p:custDataLst>
            </p:nvPr>
          </p:nvSpPr>
          <p:spPr>
            <a:xfrm>
              <a:off x="4906" y="3521"/>
              <a:ext cx="76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45000"/>
                </a:lnSpc>
              </a:pP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  <a:p>
              <a:pPr indent="0" fontAlgn="auto">
                <a:lnSpc>
                  <a:spcPct val="45000"/>
                </a:lnSpc>
              </a:pPr>
              <a:r>
                <a:rPr lang="en-US" altLang="zh-CN" sz="1200">
                  <a:latin typeface="汉仪文黑-85W" panose="00020600040101010101" charset="-122"/>
                  <a:ea typeface="汉仪文黑-85W" panose="00020600040101010101" charset="-122"/>
                </a:rPr>
                <a:t>1!</a:t>
              </a:r>
              <a:endParaRPr lang="en-US" altLang="zh-CN" sz="1200">
                <a:latin typeface="汉仪文黑-85W" panose="00020600040101010101" charset="-122"/>
                <a:ea typeface="汉仪文黑-85W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0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  <p:bldP spid="170" grpId="0"/>
      <p:bldP spid="17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/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0479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什么是</a:t>
            </a:r>
            <a:r>
              <a:rPr lang="en-US" altLang="zh-CN">
                <a:solidFill>
                  <a:schemeClr val="bg1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IDE</a:t>
            </a:r>
            <a:endParaRPr lang="en-US" altLang="zh-CN">
              <a:solidFill>
                <a:schemeClr val="bg1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085" y="1743710"/>
            <a:ext cx="9815830" cy="1875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集成开发环境（IDE）是用于提供程序开发环境的应用程序。集成了代码编写功能、分析功能、编译功能、调试功能等一体化的开发软件服务套</a:t>
            </a: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。</a:t>
            </a:r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45305"/>
            <a:ext cx="12192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rPr>
              <a:t>写代码的笔和纸！！</a:t>
            </a:r>
            <a:endParaRPr lang="zh-CN" altLang="en-US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4980" y="782320"/>
            <a:ext cx="3623310" cy="2127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355" y="1233805"/>
            <a:ext cx="4258945" cy="2912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14500" y="2754630"/>
            <a:ext cx="4681855" cy="3134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什么是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IDE</a:t>
            </a:r>
            <a:endParaRPr lang="en-US" altLang="zh-C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155" y="1130556"/>
            <a:ext cx="9663689" cy="5184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002405" y="3200400"/>
            <a:ext cx="5579745" cy="714375"/>
          </a:xfrm>
        </p:spPr>
        <p:txBody>
          <a:bodyPr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 C++</a:t>
            </a:r>
            <a:r>
              <a:rPr lang="zh-CN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的下载与安装</a:t>
            </a:r>
            <a:endParaRPr lang="zh-CN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建立目录</a:t>
            </a:r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3145" y="982345"/>
            <a:ext cx="7320280" cy="52698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269105" y="3192780"/>
            <a:ext cx="4556125" cy="714375"/>
          </a:xfrm>
        </p:spPr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信息学奥赛简介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/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0845" y="1541145"/>
            <a:ext cx="7985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DEV C++ 5.11</a:t>
            </a:r>
            <a:r>
              <a:rPr lang="zh-CN" altLang="en-US" sz="2000">
                <a:solidFill>
                  <a:schemeClr val="bg1"/>
                </a:solidFill>
              </a:rPr>
              <a:t>下载链接：</a:t>
            </a:r>
            <a:r>
              <a:rPr lang="zh-CN" altLang="en-US" sz="2000">
                <a:solidFill>
                  <a:schemeClr val="bg1"/>
                </a:solidFill>
                <a:hlinkClick r:id="rId1" action="ppaction://hlinkfile"/>
              </a:rPr>
              <a:t>https://sourceforge.net/projects/orwelldevcpp/files/Setup%20Releases/Dev-Cpp%205.11%20TDM-GCC%204.9.2%20Setup.exe/download</a:t>
            </a:r>
            <a:endParaRPr lang="zh-CN" altLang="en-US" sz="2000">
              <a:solidFill>
                <a:schemeClr val="bg1"/>
              </a:solidFill>
              <a:hlinkClick r:id="rId1" action="ppaction://hlinkfil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35" y="3429000"/>
            <a:ext cx="2800350" cy="149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0780" y="1571625"/>
            <a:ext cx="4791075" cy="371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80" y="1496060"/>
            <a:ext cx="4791075" cy="3714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45" y="1496060"/>
            <a:ext cx="4791075" cy="3714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45" y="1496060"/>
            <a:ext cx="4791075" cy="3714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80" y="1496060"/>
            <a:ext cx="4791075" cy="3714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060" y="1691005"/>
            <a:ext cx="5391150" cy="3324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425" y="1691005"/>
            <a:ext cx="5391150" cy="3324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060" y="1691005"/>
            <a:ext cx="5391150" cy="332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135755" y="3112770"/>
            <a:ext cx="5579745" cy="714375"/>
          </a:xfrm>
        </p:spPr>
        <p:txBody>
          <a:bodyPr/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 C++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017905"/>
            <a:ext cx="9816465" cy="555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948430" y="1143635"/>
            <a:ext cx="1056005" cy="145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4435" y="101790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菜单栏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8" name="左箭头 7"/>
          <p:cNvSpPr/>
          <p:nvPr>
            <p:custDataLst>
              <p:tags r:id="rId2"/>
            </p:custDataLst>
          </p:nvPr>
        </p:nvSpPr>
        <p:spPr>
          <a:xfrm>
            <a:off x="6091555" y="1269365"/>
            <a:ext cx="1056005" cy="145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147560" y="111188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工具栏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0" name="左箭头 9"/>
          <p:cNvSpPr/>
          <p:nvPr>
            <p:custDataLst>
              <p:tags r:id="rId4"/>
            </p:custDataLst>
          </p:nvPr>
        </p:nvSpPr>
        <p:spPr>
          <a:xfrm>
            <a:off x="1826895" y="2257425"/>
            <a:ext cx="1056005" cy="145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882900" y="209994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工作区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左箭头 11"/>
          <p:cNvSpPr/>
          <p:nvPr>
            <p:custDataLst>
              <p:tags r:id="rId6"/>
            </p:custDataLst>
          </p:nvPr>
        </p:nvSpPr>
        <p:spPr>
          <a:xfrm>
            <a:off x="6091555" y="3440430"/>
            <a:ext cx="1056005" cy="145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7205980" y="328295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编码区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4" name="左箭头 13"/>
          <p:cNvSpPr/>
          <p:nvPr>
            <p:custDataLst>
              <p:tags r:id="rId8"/>
            </p:custDataLst>
          </p:nvPr>
        </p:nvSpPr>
        <p:spPr>
          <a:xfrm>
            <a:off x="3650615" y="6313170"/>
            <a:ext cx="1056005" cy="145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4706620" y="615569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任务栏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5" grpId="1" bldLvl="0" animBg="1"/>
      <p:bldP spid="7" grpId="1"/>
      <p:bldP spid="8" grpId="0" bldLvl="0" animBg="1"/>
      <p:bldP spid="9" grpId="0"/>
      <p:bldP spid="8" grpId="1" bldLvl="0" animBg="1"/>
      <p:bldP spid="9" grpId="1"/>
      <p:bldP spid="10" grpId="0" bldLvl="0" animBg="1"/>
      <p:bldP spid="11" grpId="0"/>
      <p:bldP spid="10" grpId="1" bldLvl="0" animBg="1"/>
      <p:bldP spid="11" grpId="1"/>
      <p:bldP spid="12" grpId="0" bldLvl="0" animBg="1"/>
      <p:bldP spid="13" grpId="0"/>
      <p:bldP spid="12" grpId="1" bldLvl="0" animBg="1"/>
      <p:bldP spid="13" grpId="1"/>
      <p:bldP spid="14" grpId="0" bldLvl="0" animBg="1"/>
      <p:bldP spid="15" grpId="0"/>
      <p:bldP spid="14" grpId="1" bldLvl="0" animBg="1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6815" y="1017905"/>
            <a:ext cx="9816465" cy="5557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2605" y="3566160"/>
            <a:ext cx="4128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汉仪文黑-85W" panose="00020600040101010101" charset="-122"/>
                <a:ea typeface="汉仪文黑-85W" panose="00020600040101010101" charset="-122"/>
              </a:rPr>
              <a:t>Ctrl + N —— </a:t>
            </a:r>
            <a:r>
              <a:rPr lang="zh-CN" altLang="en-US" sz="2400" b="1">
                <a:latin typeface="汉仪文黑-85W" panose="00020600040101010101" charset="-122"/>
                <a:ea typeface="汉仪文黑-85W" panose="00020600040101010101" charset="-122"/>
              </a:rPr>
              <a:t>新建文件</a:t>
            </a:r>
            <a:endParaRPr lang="zh-CN" altLang="en-US" sz="2400" b="1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15" y="1017905"/>
            <a:ext cx="9816465" cy="55568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5" y="1017905"/>
            <a:ext cx="9817100" cy="55575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32605" y="3566160"/>
            <a:ext cx="407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Ctrl + S —— </a:t>
            </a:r>
            <a:r>
              <a:rPr lang="zh-CN" altLang="en-US" sz="24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保存文件</a:t>
            </a:r>
            <a:endParaRPr lang="zh-CN" altLang="en-US" sz="2400" b="1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930" y="1715770"/>
            <a:ext cx="5438775" cy="4162425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H="1">
            <a:off x="5993130" y="3314700"/>
            <a:ext cx="1347470" cy="170561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57950" y="4739005"/>
            <a:ext cx="1880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汉仪文黑-85W" panose="00020600040101010101" charset="-122"/>
                <a:ea typeface="汉仪文黑-85W" panose="00020600040101010101" charset="-122"/>
              </a:rPr>
              <a:t>该程序的名字</a:t>
            </a:r>
            <a:endParaRPr lang="zh-CN" altLang="en-US" b="1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930" y="1715770"/>
            <a:ext cx="5438775" cy="4162425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H="1">
            <a:off x="8726170" y="5175250"/>
            <a:ext cx="1270000" cy="387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4" grpId="0"/>
      <p:bldP spid="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2835" y="1124585"/>
            <a:ext cx="4941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Ctrl +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滚轮</a:t>
            </a:r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字体的放大和缩小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15" y="1599565"/>
            <a:ext cx="8803005" cy="4951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5" y="1599565"/>
            <a:ext cx="8817610" cy="5018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5110" y="3537585"/>
            <a:ext cx="479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Ctrl + </a:t>
            </a:r>
            <a:r>
              <a:rPr lang="zh-CN" altLang="en-US" b="1"/>
              <a:t>滚轮上</a:t>
            </a:r>
            <a:r>
              <a:rPr lang="en-US" altLang="zh-CN" b="1"/>
              <a:t>    </a:t>
            </a:r>
            <a:r>
              <a:rPr lang="zh-CN" altLang="en-US" b="1"/>
              <a:t>字体放大</a:t>
            </a:r>
            <a:endParaRPr lang="zh-CN" altLang="en-US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15" y="1599565"/>
            <a:ext cx="8793480" cy="50145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652645" y="4061460"/>
            <a:ext cx="290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Ctrl + </a:t>
            </a:r>
            <a:r>
              <a:rPr lang="zh-CN" altLang="en-US" b="1"/>
              <a:t>滚轮下</a:t>
            </a:r>
            <a:r>
              <a:rPr lang="en-US" altLang="zh-CN" b="1"/>
              <a:t>    </a:t>
            </a:r>
            <a:r>
              <a:rPr lang="zh-CN" altLang="en-US" b="1"/>
              <a:t>字体缩小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459605" y="3112770"/>
            <a:ext cx="5579745" cy="714375"/>
          </a:xfrm>
        </p:spPr>
        <p:txBody>
          <a:bodyPr/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第一行代码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3175" y="2628900"/>
            <a:ext cx="7105650" cy="1600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43175" y="1686560"/>
            <a:ext cx="8101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第一个程序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在屏幕上打印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Hello World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3" name="燕尾形箭头 2"/>
          <p:cNvSpPr/>
          <p:nvPr>
            <p:custDataLst>
              <p:tags r:id="rId3"/>
            </p:custDataLst>
          </p:nvPr>
        </p:nvSpPr>
        <p:spPr>
          <a:xfrm rot="13920000" flipV="1">
            <a:off x="8974455" y="4557395"/>
            <a:ext cx="802640" cy="76200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341995" y="4961890"/>
            <a:ext cx="26054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控制台</a:t>
            </a:r>
            <a:r>
              <a:rPr lang="en-US" altLang="zh-CN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(console)</a:t>
            </a:r>
            <a:endParaRPr lang="en-US" altLang="zh-CN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080" y="1128395"/>
            <a:ext cx="8117840" cy="36188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88585" y="2479040"/>
            <a:ext cx="2838450" cy="9499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37080" y="5000625"/>
            <a:ext cx="4923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cout </a:t>
            </a: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：将文本输出到控制台中</a:t>
            </a:r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endParaRPr lang="en-US" altLang="zh-CN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7080" y="5588000"/>
            <a:ext cx="4923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endl </a:t>
            </a: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：输出完后换行</a:t>
            </a:r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endParaRPr lang="en-US" altLang="zh-CN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4733290" y="3215640"/>
            <a:ext cx="262255" cy="426720"/>
          </a:xfrm>
          <a:prstGeom prst="upArrow">
            <a:avLst/>
          </a:prstGeom>
          <a:solidFill>
            <a:srgbClr val="FFFF00"/>
          </a:solidFill>
          <a:ln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68745" y="5034915"/>
            <a:ext cx="4500245" cy="101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75" y="3827780"/>
            <a:ext cx="5997575" cy="263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71875" y="455930"/>
            <a:ext cx="5029200" cy="2914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3827780"/>
            <a:ext cx="1590675" cy="32385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631430" y="1955165"/>
            <a:ext cx="882015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3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430" y="8763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五大学科竞赛都包括什么？</a:t>
            </a:r>
            <a:endParaRPr lang="zh-CN" altLang="en-US" sz="3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4495" y="1786255"/>
            <a:ext cx="8696325" cy="4429125"/>
            <a:chOff x="2472" y="2618"/>
            <a:chExt cx="13695" cy="6975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grpSpPr>
        <p:sp>
          <p:nvSpPr>
            <p:cNvPr id="17" name="圆角矩形 16"/>
            <p:cNvSpPr/>
            <p:nvPr/>
          </p:nvSpPr>
          <p:spPr>
            <a:xfrm>
              <a:off x="2472" y="2618"/>
              <a:ext cx="13695" cy="69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1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75" y="3189"/>
              <a:ext cx="11320" cy="5834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3510" r="45977"/>
          <a:stretch>
            <a:fillRect/>
          </a:stretch>
        </p:blipFill>
        <p:spPr>
          <a:xfrm>
            <a:off x="6672817" y="3876675"/>
            <a:ext cx="5015474" cy="277429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207010"/>
            <a:ext cx="4302125" cy="3106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8" y="3544672"/>
            <a:ext cx="4301765" cy="31064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18648" r="47584"/>
          <a:stretch>
            <a:fillRect/>
          </a:stretch>
        </p:blipFill>
        <p:spPr>
          <a:xfrm>
            <a:off x="6672817" y="206876"/>
            <a:ext cx="5015474" cy="25845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2559" y="2908406"/>
            <a:ext cx="3442447" cy="851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4400" dirty="0" err="1">
                <a:solidFill>
                  <a:srgbClr val="FF0000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endl</a:t>
            </a:r>
            <a:r>
              <a:rPr lang="en-US" altLang="zh-CN" sz="4400" dirty="0">
                <a:solidFill>
                  <a:srgbClr val="FF0000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</a:t>
            </a:r>
            <a:r>
              <a:rPr lang="zh-CN" altLang="en-US" sz="4400" dirty="0">
                <a:solidFill>
                  <a:srgbClr val="FF0000"/>
                </a:solidFill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→换行</a:t>
            </a:r>
            <a:endParaRPr lang="zh-CN" altLang="en-US" sz="4400" dirty="0">
              <a:solidFill>
                <a:srgbClr val="FF0000"/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3720000">
            <a:off x="3580130" y="3455035"/>
            <a:ext cx="3956050" cy="2355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7820000">
            <a:off x="3660775" y="3438525"/>
            <a:ext cx="3877310" cy="2203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3435350" y="1771015"/>
            <a:ext cx="66865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3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3" grpId="0" bldLvl="0" animBg="1"/>
      <p:bldP spid="1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0905" y="1167130"/>
            <a:ext cx="8117840" cy="3618865"/>
          </a:xfrm>
          <a:prstGeom prst="rect">
            <a:avLst/>
          </a:prstGeom>
        </p:spPr>
      </p:pic>
      <p:sp>
        <p:nvSpPr>
          <p:cNvPr id="17" name="左箭头 16"/>
          <p:cNvSpPr/>
          <p:nvPr>
            <p:custDataLst>
              <p:tags r:id="rId3"/>
            </p:custDataLst>
          </p:nvPr>
        </p:nvSpPr>
        <p:spPr>
          <a:xfrm>
            <a:off x="6479540" y="138303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7564120" y="122555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头文件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0" name="左箭头 19"/>
          <p:cNvSpPr/>
          <p:nvPr>
            <p:custDataLst>
              <p:tags r:id="rId5"/>
            </p:custDataLst>
          </p:nvPr>
        </p:nvSpPr>
        <p:spPr>
          <a:xfrm>
            <a:off x="5723890" y="178562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6817995" y="164719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命名空间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2" name="左箭头 21"/>
          <p:cNvSpPr/>
          <p:nvPr>
            <p:custDataLst>
              <p:tags r:id="rId7"/>
            </p:custDataLst>
          </p:nvPr>
        </p:nvSpPr>
        <p:spPr>
          <a:xfrm>
            <a:off x="4191000" y="2169160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5266055" y="2021840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main</a:t>
            </a:r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函数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4" name="左箭头 23"/>
          <p:cNvSpPr/>
          <p:nvPr>
            <p:custDataLst>
              <p:tags r:id="rId9"/>
            </p:custDataLst>
          </p:nvPr>
        </p:nvSpPr>
        <p:spPr>
          <a:xfrm>
            <a:off x="8600440" y="2987675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9656445" y="2834640"/>
            <a:ext cx="207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cout</a:t>
            </a:r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输出语句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6" name="左箭头 25"/>
          <p:cNvSpPr/>
          <p:nvPr>
            <p:custDataLst>
              <p:tags r:id="rId11"/>
            </p:custDataLst>
          </p:nvPr>
        </p:nvSpPr>
        <p:spPr>
          <a:xfrm>
            <a:off x="4338320" y="3792855"/>
            <a:ext cx="1056005" cy="14541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5394325" y="3635375"/>
            <a:ext cx="1560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汉仪文黑-85W" panose="00020600040101010101" charset="-122"/>
                <a:ea typeface="汉仪文黑-85W" panose="00020600040101010101" charset="-122"/>
              </a:rPr>
              <a:t>程序退出</a:t>
            </a:r>
            <a:endParaRPr lang="zh-CN" altLang="en-US" sz="2400">
              <a:solidFill>
                <a:schemeClr val="tx1"/>
              </a:solidFill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50540" y="4853940"/>
            <a:ext cx="3934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头文件、命名空间：</a:t>
            </a:r>
            <a:r>
              <a:rPr lang="zh-CN" alt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工具包</a:t>
            </a:r>
            <a:endParaRPr lang="zh-CN" alt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50540" y="5414645"/>
            <a:ext cx="3934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main</a:t>
            </a: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函数</a:t>
            </a:r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</a:t>
            </a:r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程序的入口</a:t>
            </a:r>
            <a:endParaRPr lang="zh-CN" alt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50540" y="5975350"/>
            <a:ext cx="379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return 0 </a:t>
            </a: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：</a:t>
            </a:r>
            <a:r>
              <a:rPr lang="en-US" altLang="zh-C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 </a:t>
            </a:r>
            <a:r>
              <a:rPr lang="zh-CN" alt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程序的出口</a:t>
            </a:r>
            <a:endParaRPr lang="zh-CN" alt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32425" y="1590040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18500" y="2825115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0905" y="5384165"/>
            <a:ext cx="8441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0" dirty="0">
                <a:solidFill>
                  <a:srgbClr val="FF14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每一条语句后要有分号，不是语句的后面不能加分号</a:t>
            </a:r>
            <a:endParaRPr lang="zh-CN" altLang="en-US" sz="2800" b="0" dirty="0">
              <a:solidFill>
                <a:srgbClr val="FF14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13"/>
            </p:custDataLst>
          </p:nvPr>
        </p:nvSpPr>
        <p:spPr>
          <a:xfrm>
            <a:off x="4055110" y="3625850"/>
            <a:ext cx="329565" cy="4552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20" grpId="0" bldLvl="0" animBg="1"/>
      <p:bldP spid="21" grpId="0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/>
      <p:bldP spid="29" grpId="0"/>
      <p:bldP spid="31" grpId="0"/>
      <p:bldP spid="4" grpId="0" animBg="1"/>
      <p:bldP spid="3" grpId="0" bldLvl="0" animBg="1"/>
      <p:bldP spid="3" grpId="1" bldLvl="0" animBg="1"/>
      <p:bldP spid="4" grpId="1" animBg="1"/>
      <p:bldP spid="5" grpId="0"/>
      <p:bldP spid="5" grpId="1"/>
      <p:bldP spid="6" grpId="0" bldLvl="0" animBg="1"/>
      <p:bldP spid="6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6815" y="1017905"/>
            <a:ext cx="9817100" cy="555752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90905" y="64960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DEV C++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6815" y="1017905"/>
            <a:ext cx="9878060" cy="5556885"/>
          </a:xfrm>
          <a:prstGeom prst="rect">
            <a:avLst/>
          </a:prstGeom>
        </p:spPr>
      </p:pic>
      <p:sp>
        <p:nvSpPr>
          <p:cNvPr id="9" name="上箭头 8"/>
          <p:cNvSpPr/>
          <p:nvPr/>
        </p:nvSpPr>
        <p:spPr>
          <a:xfrm>
            <a:off x="3504565" y="1443990"/>
            <a:ext cx="242570" cy="82423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99865" y="1734820"/>
            <a:ext cx="148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编译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(F9)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1" name="上箭头 10"/>
          <p:cNvSpPr/>
          <p:nvPr>
            <p:custDataLst>
              <p:tags r:id="rId6"/>
            </p:custDataLst>
          </p:nvPr>
        </p:nvSpPr>
        <p:spPr>
          <a:xfrm>
            <a:off x="3627755" y="1447800"/>
            <a:ext cx="242570" cy="82423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4123055" y="1738630"/>
            <a:ext cx="148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运行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(F10)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8"/>
            </p:custDataLst>
          </p:nvPr>
        </p:nvSpPr>
        <p:spPr>
          <a:xfrm>
            <a:off x="3757930" y="1434465"/>
            <a:ext cx="242570" cy="824230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4253230" y="1725295"/>
            <a:ext cx="1734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编译运行</a:t>
            </a:r>
            <a:r>
              <a:rPr lang="en-US" altLang="zh-CN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(F11)</a:t>
            </a:r>
            <a:endParaRPr lang="en-US" altLang="zh-CN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815" y="1018540"/>
            <a:ext cx="9878695" cy="555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9" grpId="1" animBg="1"/>
      <p:bldP spid="10" grpId="1"/>
      <p:bldP spid="12" grpId="0"/>
      <p:bldP spid="11" grpId="0" bldLvl="0" animBg="1"/>
      <p:bldP spid="11" grpId="1" bldLvl="0" animBg="1"/>
      <p:bldP spid="12" grpId="1"/>
      <p:bldP spid="14" grpId="0"/>
      <p:bldP spid="13" grpId="0" bldLvl="0" animBg="1"/>
      <p:bldP spid="13" grpId="1" bldLvl="0" animBg="1"/>
      <p:bldP spid="1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91675" y="698500"/>
            <a:ext cx="22383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编译器报错！！！</a:t>
            </a:r>
            <a:endParaRPr lang="zh-CN" altLang="en-US" sz="4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1055" y="445770"/>
            <a:ext cx="5470525" cy="5966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445770"/>
            <a:ext cx="5469890" cy="5941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55" y="445770"/>
            <a:ext cx="5469890" cy="595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365625" y="3151505"/>
            <a:ext cx="2269490" cy="714375"/>
          </a:xfrm>
        </p:spPr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小练习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20420" y="688975"/>
            <a:ext cx="4940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ea"/>
              </a:rPr>
              <a:t>尝试输出图片所示内容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89530" y="2833370"/>
            <a:ext cx="136017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24148"/>
          <a:stretch>
            <a:fillRect/>
          </a:stretch>
        </p:blipFill>
        <p:spPr>
          <a:xfrm>
            <a:off x="6949440" y="2833370"/>
            <a:ext cx="216662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395" y="3328035"/>
            <a:ext cx="5219700" cy="2952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0920" y="3328035"/>
            <a:ext cx="5781675" cy="2952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69160" y="821055"/>
            <a:ext cx="136017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24148"/>
          <a:stretch>
            <a:fillRect/>
          </a:stretch>
        </p:blipFill>
        <p:spPr>
          <a:xfrm>
            <a:off x="7898765" y="821055"/>
            <a:ext cx="2166620" cy="1522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0525" y="1743710"/>
            <a:ext cx="363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什么是信息学奥赛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60525" y="3251835"/>
            <a:ext cx="3886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认识键盘和组合键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60525" y="4759960"/>
            <a:ext cx="4072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DEVC++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的安装使用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760210" y="1743710"/>
            <a:ext cx="4652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第一行代码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Hello World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6760210" y="3251835"/>
            <a:ext cx="3460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代码的编译运行</a:t>
            </a:r>
            <a:endParaRPr 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760210" y="4759960"/>
            <a:ext cx="3573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熟练运用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cout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语句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/>
      <p:bldP spid="10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22860" y="4596130"/>
            <a:ext cx="12141835" cy="7854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主讲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：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lt"/>
              </a:rPr>
              <a:t>Capzera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lt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18945" y="2701592"/>
            <a:ext cx="5028443" cy="132207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b="1" spc="0">
                <a:ln w="0"/>
                <a:solidFill>
                  <a:schemeClr val="accent5">
                    <a:lumMod val="50000"/>
                  </a:schemeClr>
                </a:solidFill>
                <a:cs typeface="+mn-ea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dirty="0">
                <a:solidFill>
                  <a:schemeClr val="bg1"/>
                </a:solidFill>
                <a:effectLst>
                  <a:outerShdw blurRad="50800" dist="50800" algn="l" rotWithShape="0">
                    <a:prstClr val="black">
                      <a:alpha val="10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汉仪文黑-85W" panose="00020600040101010101" charset="-122"/>
                <a:ea typeface="汉仪文黑-85W" panose="00020600040101010101" charset="-122"/>
                <a:sym typeface="+mn-lt"/>
              </a:rPr>
              <a:t>感谢观看</a:t>
            </a:r>
            <a:endParaRPr lang="zh-CN" altLang="en-US" sz="8000" dirty="0">
              <a:solidFill>
                <a:schemeClr val="bg1"/>
              </a:solidFill>
              <a:effectLst>
                <a:outerShdw blurRad="50800" dist="50800" algn="l" rotWithShape="0">
                  <a:prstClr val="black">
                    <a:alpha val="100000"/>
                  </a:prstClr>
                </a:outerShdw>
                <a:reflection blurRad="6350" stA="55000" endA="300" endPos="45500" dir="5400000" sy="-100000" algn="bl" rotWithShape="0"/>
              </a:effectLst>
              <a:latin typeface="汉仪文黑-85W" panose="00020600040101010101" charset="-122"/>
              <a:ea typeface="汉仪文黑-85W" panose="0002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72693" y="877652"/>
            <a:ext cx="371436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rPr>
              <a:t>什么是信息学？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45538" y="302567"/>
            <a:ext cx="3922072" cy="219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" y="2087880"/>
            <a:ext cx="6003925" cy="3939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" y="1769745"/>
            <a:ext cx="6286500" cy="425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" y="2188845"/>
            <a:ext cx="6448425" cy="3419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83880" y="2985135"/>
            <a:ext cx="319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是编程？</a:t>
            </a:r>
            <a:endParaRPr lang="zh-CN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183880" y="3738880"/>
            <a:ext cx="319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是数学？</a:t>
            </a:r>
            <a:endParaRPr lang="zh-CN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183880" y="4492625"/>
            <a:ext cx="319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是黑客？</a:t>
            </a:r>
            <a:endParaRPr lang="zh-CN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87435" y="2803525"/>
            <a:ext cx="168910" cy="2332355"/>
            <a:chOff x="16049" y="4487"/>
            <a:chExt cx="174" cy="3673"/>
          </a:xfrm>
        </p:grpSpPr>
        <p:sp>
          <p:nvSpPr>
            <p:cNvPr id="14" name="矩形 13"/>
            <p:cNvSpPr/>
            <p:nvPr/>
          </p:nvSpPr>
          <p:spPr>
            <a:xfrm rot="7200000" flipV="1">
              <a:off x="14288" y="6248"/>
              <a:ext cx="3642" cy="1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 rot="14280000" flipV="1">
              <a:off x="14342" y="6279"/>
              <a:ext cx="3642" cy="1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1365" y="558165"/>
            <a:ext cx="356743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文黑-85W" panose="00020600040101010101" charset="-122"/>
                <a:ea typeface="汉仪文黑-85W" panose="00020600040101010101" charset="-122"/>
                <a:cs typeface="+mn-cs"/>
              </a:rPr>
              <a:t>什么是编程？</a:t>
            </a:r>
            <a:endParaRPr kumimoji="0" lang="en-US" altLang="zh-CN" sz="40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文黑-85W" panose="00020600040101010101" charset="-122"/>
              <a:ea typeface="汉仪文黑-85W" panose="0002060004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4586" y="2299205"/>
            <a:ext cx="3513041" cy="2558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70535" y="5097145"/>
            <a:ext cx="362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rPr>
              <a:t>计算机如何帮助人类做事？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892675" y="713105"/>
            <a:ext cx="6036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0F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rPr>
              <a:t>通过编写计算机代码来高效地解决一些问题</a:t>
            </a:r>
            <a:endParaRPr lang="zh-CN" altLang="en-US" sz="2400" b="1" dirty="0">
              <a:solidFill>
                <a:srgbClr val="F0F0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991350" y="5177790"/>
            <a:ext cx="1840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j-ea"/>
              </a:rPr>
              <a:t>编程语言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j-ea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664450" y="4134485"/>
            <a:ext cx="494030" cy="7169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38800" y="3347720"/>
            <a:ext cx="4545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0F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能够和计算机交流和沟通的语言</a:t>
            </a:r>
            <a:endParaRPr lang="zh-CN" altLang="en-US" sz="2400" b="1" dirty="0">
              <a:solidFill>
                <a:srgbClr val="F0F0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383780" y="2406015"/>
            <a:ext cx="1056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j-ea"/>
              </a:rPr>
              <a:t>编程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j-ea"/>
            </a:endParaRPr>
          </a:p>
        </p:txBody>
      </p:sp>
      <p:sp>
        <p:nvSpPr>
          <p:cNvPr id="10" name="下箭头 9"/>
          <p:cNvSpPr/>
          <p:nvPr>
            <p:custDataLst>
              <p:tags r:id="rId8"/>
            </p:custDataLst>
          </p:nvPr>
        </p:nvSpPr>
        <p:spPr>
          <a:xfrm>
            <a:off x="7664450" y="1431290"/>
            <a:ext cx="494030" cy="7169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624060" y="4490085"/>
            <a:ext cx="1959610" cy="195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  <p:bldP spid="4" grpId="0"/>
      <p:bldP spid="4" grpId="1"/>
      <p:bldP spid="6" grpId="0" bldLvl="0" animBg="1"/>
      <p:bldP spid="9" grpId="0"/>
      <p:bldP spid="9" grpId="1"/>
      <p:bldP spid="10" grpId="0" bldLvl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995" y="763270"/>
            <a:ext cx="4861560" cy="3233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55" y="2810510"/>
            <a:ext cx="5274310" cy="3471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2381250"/>
            <a:ext cx="56007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1840" y="998220"/>
            <a:ext cx="7566660" cy="520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695" y="648970"/>
            <a:ext cx="3163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</a:rPr>
              <a:t>学信息学的用途？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2076450"/>
            <a:ext cx="4363085" cy="3200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2680" y="57378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人工智能</a:t>
            </a:r>
            <a:endParaRPr lang="zh-CN" altLang="en-US" sz="4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15" y="2077085"/>
            <a:ext cx="4857750" cy="31991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04990" y="57378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文黑-85W" panose="00020600040101010101" charset="-122"/>
                <a:ea typeface="汉仪文黑-85W" panose="00020600040101010101" charset="-122"/>
                <a:cs typeface="+mn-ea"/>
                <a:sym typeface="+mn-lt"/>
              </a:rPr>
              <a:t>网络攻防</a:t>
            </a:r>
            <a:endParaRPr lang="zh-CN" altLang="en-US" sz="4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文黑-85W" panose="00020600040101010101" charset="-122"/>
              <a:ea typeface="汉仪文黑-85W" panose="0002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4269105" y="3192780"/>
            <a:ext cx="4556125" cy="714375"/>
          </a:xfrm>
        </p:spPr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学参赛流程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4"/>
          </p:nvPr>
        </p:nvSpPr>
        <p:spPr>
          <a:xfrm>
            <a:off x="2823845" y="3151505"/>
            <a:ext cx="1009650" cy="656590"/>
          </a:xfrm>
        </p:spPr>
        <p:txBody>
          <a:bodyPr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49">
        <p:dissolve/>
      </p:transition>
    </mc:Choice>
    <mc:Fallback>
      <p:transition>
        <p:dissolv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ISPRING_PRESENTATION_TITLE" val="PowerPoint 演示文稿"/>
  <p:tag name="commondata" val="eyJoZGlkIjoiYzU5ODBmNmQwNzE3YTMwZWU2NDQ5OGYzNjgxZWYzODAifQ==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PLACING_PICTURE_USER_VIEWPORT" val="{&quot;height&quot;:4902,&quot;width&quot;:4902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b="0" dirty="0">
            <a:solidFill>
              <a:schemeClr val="bg1"/>
            </a:solidFill>
            <a:latin typeface="汉仪文黑-85W" panose="00020600040101010101" charset="-122"/>
            <a:ea typeface="汉仪文黑-85W" panose="00020600040101010101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WPS 演示</Application>
  <PresentationFormat>宽屏</PresentationFormat>
  <Paragraphs>429</Paragraphs>
  <Slides>38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汉仪文黑-85W</vt:lpstr>
      <vt:lpstr>方正正大黑简体</vt:lpstr>
      <vt:lpstr>黑体</vt:lpstr>
      <vt:lpstr>Calibri</vt:lpstr>
      <vt:lpstr>汉仪文黑-65W</vt:lpstr>
      <vt:lpstr>等线</vt:lpstr>
      <vt:lpstr>微软雅黑</vt:lpstr>
      <vt:lpstr>Arial Unicode MS</vt:lpstr>
      <vt:lpstr>Wingdings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机长大大</cp:lastModifiedBy>
  <cp:revision>96</cp:revision>
  <dcterms:created xsi:type="dcterms:W3CDTF">2017-06-29T01:06:00Z</dcterms:created>
  <dcterms:modified xsi:type="dcterms:W3CDTF">2023-12-21T08:58:07Z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DF4CF1E7AEAE49D6A9063E4E30B5B109_13</vt:lpwstr>
  </property>
  <property fmtid="{D5CDD505-2E9C-101B-9397-08002B2CF9AE}" pid="3" name="KSOProductBuildVer">
    <vt:lpwstr>2052-12.1.0.16120</vt:lpwstr>
  </property>
</Properties>
</file>